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 с карти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15170998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а от самолет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TC104033937[[fn=Следа от самолет]]</Template>
  <TotalTime>0</TotalTime>
  <Words>0</Words>
  <Application>Microsoft Office PowerPoint</Application>
  <PresentationFormat>Широк екран</PresentationFormat>
  <Paragraphs>0</Paragraphs>
  <Slides>1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Следа от самолет</vt:lpstr>
      <vt:lpstr>Презентация на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Petr Barborik</dc:creator>
  <cp:lastModifiedBy>Petr Barborik</cp:lastModifiedBy>
  <cp:revision>1</cp:revision>
  <dcterms:created xsi:type="dcterms:W3CDTF">2013-08-01T11:29:59Z</dcterms:created>
  <dcterms:modified xsi:type="dcterms:W3CDTF">2013-08-01T11:30:24Z</dcterms:modified>
</cp:coreProperties>
</file>