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915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015094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614161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43584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0358652"/>
      </p:ext>
    </p:extLst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03374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595844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650677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725886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7574488"/>
      </p:ext>
    </p:extLst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14631801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05E6D-008B-43DB-A072-8D1ABC1A5004}" type="datetimeFigureOut">
              <a:rPr lang="bg-BG" smtClean="0"/>
              <a:t>1.8.2013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C722F-6AE2-4AD4-8B96-5CA3F5B211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21607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45319708"/>
      </p:ext>
    </p:extLst>
  </p:cSld>
  <p:clrMapOvr>
    <a:masterClrMapping/>
  </p:clrMapOvr>
</p:sld>
</file>

<file path=ppt/theme/theme11.xml><?xml version="1.0" encoding="utf-8"?>
<a:theme xmlns:a="http://schemas.openxmlformats.org/drawingml/2006/main" name="Office Theme">
  <a:themeElements>
    <a:clrScheme name="Office тема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тем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тем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Office Theme</ap:Template>
  <ap:TotalTime>0</ap:TotalTime>
  <ap:Words>0</ap:Words>
  <ap:Application>Microsoft Office PowerPoint</ap:Application>
  <ap:PresentationFormat>Широк екран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Office Theme</vt:lpstr>
      <vt:lpstr>Презентация на PowerPoint</vt:lpstr>
    </vt:vector>
  </ap:TitlesOfParts>
  <ap:Company/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Petr Barborik</dc:creator>
  <cp:lastModifiedBy>Petr Barborik</cp:lastModifiedBy>
  <cp:revision>2</cp:revision>
  <dcterms:created xsi:type="dcterms:W3CDTF">2013-08-01T11:28:50Z</dcterms:created>
  <dcterms:modified xsi:type="dcterms:W3CDTF">2013-08-01T11:29:45Z</dcterms:modified>
</cp:coreProperties>
</file>