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jpeg" ContentType="image/jpeg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handoutMasters/handoutMaster11.xml" ContentType="application/vnd.openxmlformats-officedocument.presentationml.handoutMaster+xml"/>
  <Override PartName="/ppt/theme/theme31.xml" ContentType="application/vnd.openxmlformats-officedocument.theme+xml"/>
  <Override PartName="/customXml/item3.xml" ContentType="application/xml"/>
  <Override PartName="/customXml/itemProps31.xml" ContentType="application/vnd.openxmlformats-officedocument.customXmlProperties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tableStyles.xml" ContentType="application/vnd.openxmlformats-officedocument.presentationml.tableStyles+xml"/>
  <Override PartName="/customXml/item22.xml" ContentType="application/xml"/>
  <Override PartName="/customXml/itemProps22.xml" ContentType="application/vnd.openxmlformats-officedocument.customXmlProperties+xml"/>
  <Override PartName="/customXml/item13.xml" ContentType="application/xml"/>
  <Override PartName="/customXml/itemProps13.xml" ContentType="application/vnd.openxmlformats-officedocument.customXmlProperties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Masters/slideMaster11.xml" ContentType="application/vnd.openxmlformats-officedocument.presentationml.slideMaster+xml"/>
  <Override PartName="/ppt/theme/theme13.xml" ContentType="application/vnd.openxmlformats-officedocument.them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63" r:id="rId5"/>
    <p:sldId id="262" r:id="rId6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213" autoAdjust="0"/>
  </p:normalViewPr>
  <p:slideViewPr>
    <p:cSldViewPr snapToGrid="0">
      <p:cViewPr varScale="1">
        <p:scale>
          <a:sx n="100" d="100"/>
          <a:sy n="100" d="100"/>
        </p:scale>
        <p:origin x="1620" y="84"/>
      </p:cViewPr>
      <p:guideLst/>
    </p:cSldViewPr>
  </p:slideViewPr>
  <p:notesTextViewPr>
    <p:cViewPr>
      <p:scale>
        <a:sx n="3" d="2"/>
        <a:sy n="3" d="2"/>
      </p:scale>
      <p:origin x="0" y="-648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handoutMaster" Target="/ppt/handoutMasters/handoutMaster11.xml" Id="rId8" /><Relationship Type="http://schemas.openxmlformats.org/officeDocument/2006/relationships/customXml" Target="/customXml/item3.xml" Id="rId3" /><Relationship Type="http://schemas.openxmlformats.org/officeDocument/2006/relationships/notesMaster" Target="/ppt/notesMasters/notesMaster11.xml" Id="rId7" /><Relationship Type="http://schemas.openxmlformats.org/officeDocument/2006/relationships/tableStyles" Target="/ppt/tableStyles.xml" Id="rId12" /><Relationship Type="http://schemas.openxmlformats.org/officeDocument/2006/relationships/customXml" Target="/customXml/item22.xml" Id="rId2" /><Relationship Type="http://schemas.openxmlformats.org/officeDocument/2006/relationships/customXml" Target="/customXml/item13.xml" Id="rId1" /><Relationship Type="http://schemas.openxmlformats.org/officeDocument/2006/relationships/slide" Target="/ppt/slides/slide21.xml" Id="rId6" /><Relationship Type="http://schemas.openxmlformats.org/officeDocument/2006/relationships/theme" Target="/ppt/theme/theme13.xml" Id="rId11" /><Relationship Type="http://schemas.openxmlformats.org/officeDocument/2006/relationships/slide" Target="/ppt/slides/slide12.xml" Id="rId5" /><Relationship Type="http://schemas.openxmlformats.org/officeDocument/2006/relationships/viewProps" Target="/ppt/viewProps.xml" Id="rId10" /><Relationship Type="http://schemas.openxmlformats.org/officeDocument/2006/relationships/slideMaster" Target="/ppt/slideMasters/slideMaster11.xml" Id="rId4" /><Relationship Type="http://schemas.openxmlformats.org/officeDocument/2006/relationships/presProps" Target="/ppt/presProps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1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bg-BG" sz="1200"/>
            </a:lvl1pPr>
          </a:lstStyle>
          <a:p>
            <a:endParaRPr lang="bg-BG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bg-BG" sz="1200"/>
            </a:lvl1pPr>
          </a:lstStyle>
          <a:p>
            <a:fld id="{A2B3B432-FDA3-4A0F-8B27-42AE766668A0}" type="datetime1">
              <a:rPr lang="bg-BG" smtClean="0"/>
              <a:t>13.9.2013 г.</a:t>
            </a:fld>
            <a:endParaRPr lang="bg-BG" dirty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bg-BG" sz="1200"/>
            </a:lvl1pPr>
          </a:lstStyle>
          <a:p>
            <a:endParaRPr lang="bg-BG" dirty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bg-BG" sz="1200"/>
            </a:lvl1pPr>
          </a:lstStyle>
          <a:p>
            <a:fld id="{E169A89D-734B-4FAD-B6E7-2B864E72E489}" type="slidenum">
              <a:rPr lang="bg-BG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ен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bg-BG" sz="1200"/>
            </a:lvl1pPr>
          </a:lstStyle>
          <a:p>
            <a:endParaRPr lang="bg-BG" noProof="0" dirty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bg-BG" sz="1200"/>
            </a:lvl1pPr>
          </a:lstStyle>
          <a:p>
            <a:fld id="{7E745228-6C02-4BC2-94BF-3BD32CA3DDE3}" type="datetime1">
              <a:rPr lang="bg-BG" noProof="0" smtClean="0"/>
              <a:pPr/>
              <a:t>13.9.2013 г.</a:t>
            </a:fld>
            <a:endParaRPr lang="bg-BG" noProof="0" dirty="0"/>
          </a:p>
        </p:txBody>
      </p:sp>
      <p:sp>
        <p:nvSpPr>
          <p:cNvPr id="4" name="Контейнер за изображение на слайд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noProof="0" dirty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noProof="0" dirty="0"/>
              <a:t>Щракнете, за да редактирате стиловете на текста на образеца</a:t>
            </a:r>
          </a:p>
          <a:p>
            <a:pPr lvl="1"/>
            <a:r>
              <a:rPr lang="bg-BG" noProof="0" dirty="0"/>
              <a:t>Второ ниво</a:t>
            </a:r>
          </a:p>
          <a:p>
            <a:pPr lvl="2"/>
            <a:r>
              <a:rPr lang="bg-BG" noProof="0" dirty="0"/>
              <a:t>Трето ниво</a:t>
            </a:r>
          </a:p>
          <a:p>
            <a:pPr lvl="3"/>
            <a:r>
              <a:rPr lang="bg-BG" noProof="0" dirty="0"/>
              <a:t>Четвърто ниво</a:t>
            </a:r>
          </a:p>
          <a:p>
            <a:pPr lvl="4"/>
            <a:r>
              <a:rPr lang="bg-BG" noProof="0" dirty="0"/>
              <a:t>Пето ниво</a:t>
            </a:r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bg-BG" sz="1200"/>
            </a:lvl1pPr>
          </a:lstStyle>
          <a:p>
            <a:endParaRPr lang="bg-BG" noProof="0" dirty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bg-BG" sz="1200"/>
            </a:lvl1pPr>
          </a:lstStyle>
          <a:p>
            <a:fld id="{952A89D7-7603-4ECB-ADF6-F6CF2BE4F401}" type="slidenum">
              <a:rPr lang="bg-BG" noProof="0" smtClean="0"/>
              <a:t>‹#›</a:t>
            </a:fld>
            <a:endParaRPr lang="bg-BG" noProof="0" dirty="0"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bg-BG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Id2" /><Relationship Type="http://schemas.openxmlformats.org/officeDocument/2006/relationships/notesMaster" Target="/ppt/notesMasters/notesMaster11.xml" Id="rId1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Id2" /><Relationship Type="http://schemas.openxmlformats.org/officeDocument/2006/relationships/notesMaster" Target="/ppt/notesMasters/notesMaster11.xml" Id="rId1" /></Relationship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/>
              <a:t>За да промените тази брошура, заместете нашия примерен текст със свой текст. Ако предпочитате да започнете на чисто, натиснете бутона ''Нов слайд" в раздела "Начало", за да вмъкнете нова страница. Сега въведете текста и картините си в празните контейнери. Ако имате нужда от още контейнери за заглавия, подзаглавия или основен текст, копирайте някой от съществуващите контейнери и след това плъзнете новия контейнер на мястото му.</a:t>
            </a:r>
          </a:p>
          <a:p>
            <a:endParaRPr lang="bg-BG" dirty="0"/>
          </a:p>
          <a:p>
            <a:r>
              <a:rPr lang="bg-BG" dirty="0"/>
              <a:t>А забелязахте ли, че сме сложили знаци, по които да сгъвате? </a:t>
            </a:r>
            <a:r>
              <a:rPr lang="ru-RU" dirty="0" smtClean="0"/>
              <a:t>Те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съвсем</a:t>
            </a:r>
            <a:r>
              <a:rPr lang="ru-RU" dirty="0" smtClean="0"/>
              <a:t> </a:t>
            </a:r>
            <a:r>
              <a:rPr lang="ru-RU" dirty="0" err="1" smtClean="0"/>
              <a:t>бледи</a:t>
            </a:r>
            <a:r>
              <a:rPr lang="ru-RU" dirty="0" smtClean="0"/>
              <a:t>, но </a:t>
            </a:r>
            <a:r>
              <a:rPr lang="ru-RU" dirty="0" err="1" smtClean="0"/>
              <a:t>ако</a:t>
            </a:r>
            <a:r>
              <a:rPr lang="ru-RU" dirty="0" smtClean="0"/>
              <a:t> не </a:t>
            </a:r>
            <a:r>
              <a:rPr lang="ru-RU" dirty="0" err="1" smtClean="0"/>
              <a:t>искате</a:t>
            </a:r>
            <a:r>
              <a:rPr lang="ru-RU" dirty="0" smtClean="0"/>
              <a:t> да се </a:t>
            </a:r>
            <a:r>
              <a:rPr lang="ru-RU" dirty="0" err="1" smtClean="0"/>
              <a:t>виждат</a:t>
            </a:r>
            <a:r>
              <a:rPr lang="ru-RU" dirty="0" smtClean="0"/>
              <a:t> на </a:t>
            </a:r>
            <a:r>
              <a:rPr lang="ru-RU" dirty="0" err="1" smtClean="0"/>
              <a:t>брошурата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, изберете </a:t>
            </a:r>
            <a:r>
              <a:rPr lang="ru-RU" dirty="0" err="1" smtClean="0"/>
              <a:t>ги</a:t>
            </a:r>
            <a:r>
              <a:rPr lang="ru-RU" dirty="0" smtClean="0"/>
              <a:t> и </a:t>
            </a:r>
            <a:r>
              <a:rPr lang="ru-RU" dirty="0" err="1" smtClean="0"/>
              <a:t>ги</a:t>
            </a:r>
            <a:r>
              <a:rPr lang="ru-RU" dirty="0" smtClean="0"/>
              <a:t> </a:t>
            </a:r>
            <a:r>
              <a:rPr lang="ru-RU" dirty="0" err="1" smtClean="0"/>
              <a:t>изтрийте</a:t>
            </a:r>
            <a:r>
              <a:rPr lang="ru-RU" dirty="0" smtClean="0"/>
              <a:t>, </a:t>
            </a:r>
            <a:r>
              <a:rPr lang="ru-RU" dirty="0" err="1" smtClean="0"/>
              <a:t>преди</a:t>
            </a:r>
            <a:r>
              <a:rPr lang="ru-RU" dirty="0" smtClean="0"/>
              <a:t> да </a:t>
            </a:r>
            <a:r>
              <a:rPr lang="ru-RU" dirty="0" err="1" smtClean="0"/>
              <a:t>печатате</a:t>
            </a:r>
            <a:r>
              <a:rPr lang="ru-RU" dirty="0" smtClean="0"/>
              <a:t>.</a:t>
            </a:r>
            <a:endParaRPr lang="bg-BG" dirty="0"/>
          </a:p>
          <a:p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A89D7-7603-4ECB-ADF6-F6CF2BE4F401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23112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A89D7-7603-4ECB-ADF6-F6CF2BE4F401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98715602"/>
      </p:ext>
    </p:extLst>
  </p:cSld>
  <p:clrMapOvr>
    <a:masterClrMapping/>
  </p:clrMapOvr>
</p:note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ъншна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авоъгълник 38"/>
          <p:cNvSpPr/>
          <p:nvPr userDrawn="1"/>
        </p:nvSpPr>
        <p:spPr>
          <a:xfrm>
            <a:off x="237744" y="457200"/>
            <a:ext cx="28163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1" name="Правоъгълник 40"/>
          <p:cNvSpPr/>
          <p:nvPr userDrawn="1"/>
        </p:nvSpPr>
        <p:spPr>
          <a:xfrm>
            <a:off x="3575303" y="457200"/>
            <a:ext cx="28163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2" name="Правоъгълник 41"/>
          <p:cNvSpPr/>
          <p:nvPr userDrawn="1"/>
        </p:nvSpPr>
        <p:spPr>
          <a:xfrm>
            <a:off x="6958584" y="457200"/>
            <a:ext cx="28163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3" name="Правоъгълник 42"/>
          <p:cNvSpPr/>
          <p:nvPr userDrawn="1"/>
        </p:nvSpPr>
        <p:spPr>
          <a:xfrm>
            <a:off x="237744" y="3125662"/>
            <a:ext cx="2816352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4" name="Правоъгълник 43"/>
          <p:cNvSpPr/>
          <p:nvPr userDrawn="1"/>
        </p:nvSpPr>
        <p:spPr>
          <a:xfrm>
            <a:off x="237744" y="3305960"/>
            <a:ext cx="2816352" cy="393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5" name="Правоъгълник 44"/>
          <p:cNvSpPr/>
          <p:nvPr userDrawn="1"/>
        </p:nvSpPr>
        <p:spPr>
          <a:xfrm>
            <a:off x="3575303" y="640080"/>
            <a:ext cx="2816352" cy="8059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0" name="Правоъгълник 49"/>
          <p:cNvSpPr/>
          <p:nvPr userDrawn="1"/>
        </p:nvSpPr>
        <p:spPr>
          <a:xfrm>
            <a:off x="3575303" y="5709684"/>
            <a:ext cx="2816352" cy="15293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3" name="Правоъгълник 52"/>
          <p:cNvSpPr/>
          <p:nvPr userDrawn="1"/>
        </p:nvSpPr>
        <p:spPr>
          <a:xfrm>
            <a:off x="6959473" y="5709684"/>
            <a:ext cx="2816352" cy="15293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8" name="Контейнер за текст 21"/>
          <p:cNvSpPr>
            <a:spLocks noGrp="1"/>
          </p:cNvSpPr>
          <p:nvPr>
            <p:ph type="body" sz="quarter" idx="19" hasCustomPrompt="1"/>
          </p:nvPr>
        </p:nvSpPr>
        <p:spPr>
          <a:xfrm>
            <a:off x="502920" y="3403600"/>
            <a:ext cx="2286000" cy="3693886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  <a:defRPr lang="bg-BG" sz="1200" i="1">
                <a:solidFill>
                  <a:schemeClr val="bg1"/>
                </a:solidFill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31" name="Контейнер за 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3840479" y="696686"/>
            <a:ext cx="2286000" cy="595085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bg-BG" sz="1600" b="1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Текст на заглавка</a:t>
            </a:r>
          </a:p>
        </p:txBody>
      </p:sp>
      <p:sp>
        <p:nvSpPr>
          <p:cNvPr id="5" name="Контейнер за картина 4"/>
          <p:cNvSpPr>
            <a:spLocks noGrp="1"/>
          </p:cNvSpPr>
          <p:nvPr>
            <p:ph type="pic" sz="quarter" idx="27"/>
          </p:nvPr>
        </p:nvSpPr>
        <p:spPr>
          <a:xfrm>
            <a:off x="237744" y="640080"/>
            <a:ext cx="2816352" cy="2485582"/>
          </a:xfrm>
          <a:solidFill>
            <a:schemeClr val="bg1">
              <a:lumMod val="9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bg-BG" sz="1400"/>
            </a:lvl1pPr>
          </a:lstStyle>
          <a:p>
            <a:endParaRPr lang="bg-BG"/>
          </a:p>
        </p:txBody>
      </p:sp>
      <p:sp>
        <p:nvSpPr>
          <p:cNvPr id="48" name="Контейнер за картина 4"/>
          <p:cNvSpPr>
            <a:spLocks noGrp="1"/>
          </p:cNvSpPr>
          <p:nvPr>
            <p:ph type="pic" sz="quarter" idx="30"/>
          </p:nvPr>
        </p:nvSpPr>
        <p:spPr>
          <a:xfrm>
            <a:off x="3575303" y="1446028"/>
            <a:ext cx="2816352" cy="4080776"/>
          </a:xfrm>
          <a:solidFill>
            <a:schemeClr val="bg1">
              <a:lumMod val="9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bg-BG" sz="1400"/>
            </a:lvl1pPr>
          </a:lstStyle>
          <a:p>
            <a:endParaRPr lang="bg-BG"/>
          </a:p>
        </p:txBody>
      </p:sp>
      <p:sp>
        <p:nvSpPr>
          <p:cNvPr id="49" name="Правоъгълник 48"/>
          <p:cNvSpPr/>
          <p:nvPr userDrawn="1"/>
        </p:nvSpPr>
        <p:spPr>
          <a:xfrm>
            <a:off x="3575303" y="5526804"/>
            <a:ext cx="2816352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1" name="Контейнер за картина 4"/>
          <p:cNvSpPr>
            <a:spLocks noGrp="1"/>
          </p:cNvSpPr>
          <p:nvPr>
            <p:ph type="pic" sz="quarter" idx="31"/>
          </p:nvPr>
        </p:nvSpPr>
        <p:spPr>
          <a:xfrm>
            <a:off x="6959473" y="640080"/>
            <a:ext cx="2816352" cy="4886724"/>
          </a:xfrm>
          <a:solidFill>
            <a:schemeClr val="bg1">
              <a:lumMod val="9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bg-BG" sz="1400"/>
            </a:lvl1pPr>
          </a:lstStyle>
          <a:p>
            <a:endParaRPr lang="bg-BG"/>
          </a:p>
        </p:txBody>
      </p:sp>
      <p:sp>
        <p:nvSpPr>
          <p:cNvPr id="52" name="Правоъгълник 51"/>
          <p:cNvSpPr/>
          <p:nvPr userDrawn="1"/>
        </p:nvSpPr>
        <p:spPr>
          <a:xfrm>
            <a:off x="6959473" y="5526804"/>
            <a:ext cx="2816352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5" name="Контейнер за текст 21"/>
          <p:cNvSpPr>
            <a:spLocks noGrp="1"/>
          </p:cNvSpPr>
          <p:nvPr>
            <p:ph type="body" sz="quarter" idx="60" hasCustomPrompt="1"/>
          </p:nvPr>
        </p:nvSpPr>
        <p:spPr>
          <a:xfrm>
            <a:off x="3840479" y="5820181"/>
            <a:ext cx="2423160" cy="247243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bg-BG" sz="1100" b="0" i="1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 dirty="0"/>
              <a:t>Щракнете, за да добавите текст</a:t>
            </a:r>
          </a:p>
        </p:txBody>
      </p:sp>
      <p:sp>
        <p:nvSpPr>
          <p:cNvPr id="56" name="Контейнер за текст 21"/>
          <p:cNvSpPr>
            <a:spLocks noGrp="1"/>
          </p:cNvSpPr>
          <p:nvPr>
            <p:ph type="body" sz="quarter" idx="61" hasCustomPrompt="1"/>
          </p:nvPr>
        </p:nvSpPr>
        <p:spPr>
          <a:xfrm>
            <a:off x="3840479" y="6105723"/>
            <a:ext cx="2423160" cy="642938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10000"/>
              </a:lnSpc>
              <a:spcBef>
                <a:spcPts val="0"/>
              </a:spcBef>
              <a:buNone/>
              <a:defRPr lang="bg-BG" sz="1100" b="0" i="0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 dirty="0"/>
              <a:t>Щракнете, за да добавите текст</a:t>
            </a:r>
          </a:p>
        </p:txBody>
      </p:sp>
      <p:sp>
        <p:nvSpPr>
          <p:cNvPr id="57" name="Контейнер за текст 21"/>
          <p:cNvSpPr>
            <a:spLocks noGrp="1"/>
          </p:cNvSpPr>
          <p:nvPr>
            <p:ph type="body" sz="quarter" idx="62" hasCustomPrompt="1"/>
          </p:nvPr>
        </p:nvSpPr>
        <p:spPr>
          <a:xfrm>
            <a:off x="3840479" y="6788944"/>
            <a:ext cx="2423160" cy="380198"/>
          </a:xfrm>
        </p:spPr>
        <p:txBody>
          <a:bodyPr lIns="0" tIns="0" rIns="0" bIns="0" anchor="ctr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bg-BG" sz="1100" b="0" i="1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 dirty="0"/>
              <a:t>Щракнете, за да добавите текст</a:t>
            </a:r>
          </a:p>
        </p:txBody>
      </p:sp>
      <p:sp>
        <p:nvSpPr>
          <p:cNvPr id="58" name="Контейнер за текст 21"/>
          <p:cNvSpPr>
            <a:spLocks noGrp="1"/>
          </p:cNvSpPr>
          <p:nvPr>
            <p:ph type="body" sz="quarter" idx="63" hasCustomPrompt="1"/>
          </p:nvPr>
        </p:nvSpPr>
        <p:spPr>
          <a:xfrm>
            <a:off x="7156069" y="5820182"/>
            <a:ext cx="2423160" cy="1040418"/>
          </a:xfrm>
        </p:spPr>
        <p:txBody>
          <a:bodyPr lIns="0" tIns="0" rIns="0" bIns="0" anchor="ctr">
            <a:noAutofit/>
          </a:bodyPr>
          <a:lstStyle>
            <a:lvl1pPr marL="0" indent="0" algn="ctr" latinLnBrk="0">
              <a:lnSpc>
                <a:spcPct val="120000"/>
              </a:lnSpc>
              <a:spcBef>
                <a:spcPts val="0"/>
              </a:spcBef>
              <a:buNone/>
              <a:defRPr lang="bg-BG" sz="2400" b="0" i="1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Име на фирма</a:t>
            </a: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88" userDrawn="1">
          <p15:clr>
            <a:srgbClr val="FBAE40"/>
          </p15:clr>
        </p15:guide>
        <p15:guide id="2" orient="horz" pos="4560" userDrawn="1">
          <p15:clr>
            <a:srgbClr val="FBAE40"/>
          </p15:clr>
        </p15:guide>
        <p15:guide id="3" pos="144" userDrawn="1">
          <p15:clr>
            <a:srgbClr val="FBAE40"/>
          </p15:clr>
        </p15:guide>
        <p15:guide id="4" pos="1920" userDrawn="1">
          <p15:clr>
            <a:srgbClr val="FBAE40"/>
          </p15:clr>
        </p15:guide>
        <p15:guide id="6" pos="6156" userDrawn="1">
          <p15:clr>
            <a:srgbClr val="FBAE40"/>
          </p15:clr>
        </p15:guide>
        <p15:guide id="7" pos="4382" userDrawn="1">
          <p15:clr>
            <a:srgbClr val="FBAE40"/>
          </p15:clr>
        </p15:guide>
        <p15:guide id="8" pos="2250" userDrawn="1">
          <p15:clr>
            <a:srgbClr val="FBAE40"/>
          </p15:clr>
        </p15:guide>
        <p15:guide id="9" pos="4026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ътрешна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авоъгълник 77"/>
          <p:cNvSpPr/>
          <p:nvPr userDrawn="1"/>
        </p:nvSpPr>
        <p:spPr>
          <a:xfrm>
            <a:off x="6958584" y="640080"/>
            <a:ext cx="2816352" cy="65989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9" name="Правоъгълник 38"/>
          <p:cNvSpPr/>
          <p:nvPr userDrawn="1"/>
        </p:nvSpPr>
        <p:spPr>
          <a:xfrm>
            <a:off x="6958584" y="457200"/>
            <a:ext cx="28163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6" name="Контейнер за картина 4"/>
          <p:cNvSpPr>
            <a:spLocks noGrp="1"/>
          </p:cNvSpPr>
          <p:nvPr>
            <p:ph type="pic" sz="quarter" idx="60"/>
          </p:nvPr>
        </p:nvSpPr>
        <p:spPr>
          <a:xfrm>
            <a:off x="6958584" y="3265712"/>
            <a:ext cx="2816352" cy="2268881"/>
          </a:xfrm>
          <a:solidFill>
            <a:schemeClr val="bg1">
              <a:lumMod val="9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bg-BG" sz="1400"/>
            </a:lvl1pPr>
          </a:lstStyle>
          <a:p>
            <a:endParaRPr lang="bg-BG"/>
          </a:p>
        </p:txBody>
      </p:sp>
      <p:sp>
        <p:nvSpPr>
          <p:cNvPr id="72" name="Контейнер за текст 21"/>
          <p:cNvSpPr>
            <a:spLocks noGrp="1"/>
          </p:cNvSpPr>
          <p:nvPr>
            <p:ph type="body" sz="quarter" idx="63" hasCustomPrompt="1"/>
          </p:nvPr>
        </p:nvSpPr>
        <p:spPr>
          <a:xfrm>
            <a:off x="7155180" y="5805715"/>
            <a:ext cx="2423160" cy="1204685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50000"/>
              </a:lnSpc>
              <a:spcBef>
                <a:spcPts val="900"/>
              </a:spcBef>
              <a:buNone/>
              <a:defRPr lang="bg-BG" sz="1200" b="0" i="1">
                <a:solidFill>
                  <a:schemeClr val="tx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73" name="Контейнер за текст 21"/>
          <p:cNvSpPr>
            <a:spLocks noGrp="1"/>
          </p:cNvSpPr>
          <p:nvPr>
            <p:ph type="body" sz="quarter" idx="64" hasCustomPrompt="1"/>
          </p:nvPr>
        </p:nvSpPr>
        <p:spPr>
          <a:xfrm>
            <a:off x="7155180" y="1622984"/>
            <a:ext cx="2423160" cy="1488472"/>
          </a:xfrm>
        </p:spPr>
        <p:txBody>
          <a:bodyPr lIns="0" tIns="0" rIns="0" bIns="0" anchor="t">
            <a:noAutofit/>
          </a:bodyPr>
          <a:lstStyle>
            <a:lvl1pPr marL="112713" indent="-112713" algn="l" latinLnBrk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1100">
                <a:solidFill>
                  <a:schemeClr val="tx2"/>
                </a:solidFill>
              </a:defRPr>
            </a:lvl1pPr>
            <a:lvl2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2pPr>
            <a:lvl3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3pPr>
            <a:lvl4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4pPr>
            <a:lvl5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5pPr>
            <a:lvl6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6pPr>
            <a:lvl7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7pPr>
            <a:lvl8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8pPr>
            <a:lvl9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9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74" name="Правоъгълник 73"/>
          <p:cNvSpPr/>
          <p:nvPr userDrawn="1"/>
        </p:nvSpPr>
        <p:spPr>
          <a:xfrm>
            <a:off x="6958584" y="640080"/>
            <a:ext cx="2816352" cy="8059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75" name="Контейнер за текст 21"/>
          <p:cNvSpPr>
            <a:spLocks noGrp="1"/>
          </p:cNvSpPr>
          <p:nvPr>
            <p:ph type="body" sz="quarter" idx="65" hasCustomPrompt="1"/>
          </p:nvPr>
        </p:nvSpPr>
        <p:spPr>
          <a:xfrm>
            <a:off x="7223760" y="696686"/>
            <a:ext cx="2286000" cy="595085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bg-BG" sz="1600" b="1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Текст на заглавка</a:t>
            </a:r>
          </a:p>
        </p:txBody>
      </p:sp>
      <p:sp>
        <p:nvSpPr>
          <p:cNvPr id="77" name="Правоъгълник 76"/>
          <p:cNvSpPr/>
          <p:nvPr userDrawn="1"/>
        </p:nvSpPr>
        <p:spPr>
          <a:xfrm>
            <a:off x="3575303" y="640080"/>
            <a:ext cx="2816352" cy="65989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7" name="Правоъгълник 36"/>
          <p:cNvSpPr/>
          <p:nvPr userDrawn="1"/>
        </p:nvSpPr>
        <p:spPr>
          <a:xfrm>
            <a:off x="3575303" y="457200"/>
            <a:ext cx="28163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61" name="Контейнер за текст 21"/>
          <p:cNvSpPr>
            <a:spLocks noGrp="1"/>
          </p:cNvSpPr>
          <p:nvPr>
            <p:ph type="body" sz="quarter" idx="61" hasCustomPrompt="1"/>
          </p:nvPr>
        </p:nvSpPr>
        <p:spPr>
          <a:xfrm>
            <a:off x="3771899" y="822960"/>
            <a:ext cx="2423160" cy="1386841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50000"/>
              </a:lnSpc>
              <a:spcBef>
                <a:spcPts val="0"/>
              </a:spcBef>
              <a:buNone/>
              <a:defRPr lang="bg-BG" sz="1200" b="0" i="1">
                <a:solidFill>
                  <a:schemeClr val="tx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71" name="Контейнер за текст 21"/>
          <p:cNvSpPr>
            <a:spLocks noGrp="1"/>
          </p:cNvSpPr>
          <p:nvPr>
            <p:ph type="body" sz="quarter" idx="62" hasCustomPrompt="1"/>
          </p:nvPr>
        </p:nvSpPr>
        <p:spPr>
          <a:xfrm>
            <a:off x="3771899" y="4846320"/>
            <a:ext cx="2423160" cy="2164080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bg-BG" sz="1100" b="0" i="0">
                <a:solidFill>
                  <a:schemeClr val="tx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76" name="Правоъгълник 75"/>
          <p:cNvSpPr/>
          <p:nvPr userDrawn="1"/>
        </p:nvSpPr>
        <p:spPr>
          <a:xfrm>
            <a:off x="237744" y="640080"/>
            <a:ext cx="2816352" cy="65989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6" name="Правоъгълник 35"/>
          <p:cNvSpPr/>
          <p:nvPr userDrawn="1"/>
        </p:nvSpPr>
        <p:spPr>
          <a:xfrm>
            <a:off x="237744" y="457200"/>
            <a:ext cx="28163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45" name="Правоъгълник 44"/>
          <p:cNvSpPr/>
          <p:nvPr userDrawn="1"/>
        </p:nvSpPr>
        <p:spPr>
          <a:xfrm>
            <a:off x="237744" y="640080"/>
            <a:ext cx="2816352" cy="8059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1" name="Контейнер за 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423333" y="5748867"/>
            <a:ext cx="2445174" cy="1261533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50000"/>
              </a:lnSpc>
              <a:spcBef>
                <a:spcPts val="900"/>
              </a:spcBef>
              <a:buNone/>
              <a:defRPr lang="bg-BG" sz="1200" b="0" i="1">
                <a:solidFill>
                  <a:schemeClr val="tx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43" name="Контейнер за текст 21"/>
          <p:cNvSpPr>
            <a:spLocks noGrp="1"/>
          </p:cNvSpPr>
          <p:nvPr>
            <p:ph type="body" sz="quarter" idx="31" hasCustomPrompt="1"/>
          </p:nvPr>
        </p:nvSpPr>
        <p:spPr>
          <a:xfrm>
            <a:off x="423333" y="1622984"/>
            <a:ext cx="2445174" cy="1488472"/>
          </a:xfrm>
        </p:spPr>
        <p:txBody>
          <a:bodyPr lIns="0" tIns="0" rIns="0" bIns="0" anchor="t">
            <a:noAutofit/>
          </a:bodyPr>
          <a:lstStyle>
            <a:lvl1pPr marL="112713" indent="-112713" algn="l" latinLnBrk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1100">
                <a:solidFill>
                  <a:schemeClr val="tx2"/>
                </a:solidFill>
              </a:defRPr>
            </a:lvl1pPr>
            <a:lvl2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2pPr>
            <a:lvl3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3pPr>
            <a:lvl4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4pPr>
            <a:lvl5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bg-BG" sz="900"/>
            </a:lvl5pPr>
            <a:lvl6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6pPr>
            <a:lvl7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7pPr>
            <a:lvl8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8pPr>
            <a:lvl9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bg-BG" sz="900"/>
            </a:lvl9pPr>
          </a:lstStyle>
          <a:p>
            <a:pPr lvl="0"/>
            <a:r>
              <a:rPr lang="bg-BG"/>
              <a:t>Щракнете, за да добавите текст</a:t>
            </a:r>
          </a:p>
        </p:txBody>
      </p:sp>
      <p:sp>
        <p:nvSpPr>
          <p:cNvPr id="52" name="Контейнер за текст 21"/>
          <p:cNvSpPr>
            <a:spLocks noGrp="1"/>
          </p:cNvSpPr>
          <p:nvPr>
            <p:ph type="body" sz="quarter" idx="58" hasCustomPrompt="1"/>
          </p:nvPr>
        </p:nvSpPr>
        <p:spPr>
          <a:xfrm>
            <a:off x="423333" y="696686"/>
            <a:ext cx="2445174" cy="595085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bg-BG" sz="1600" b="1">
                <a:solidFill>
                  <a:schemeClr val="bg1"/>
                </a:solidFill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bg-BG" sz="3600"/>
            </a:lvl2pPr>
            <a:lvl3pPr marL="0" indent="0" latinLnBrk="0">
              <a:spcBef>
                <a:spcPts val="0"/>
              </a:spcBef>
              <a:buNone/>
              <a:defRPr lang="bg-BG" sz="3600"/>
            </a:lvl3pPr>
            <a:lvl4pPr marL="0" indent="0" latinLnBrk="0">
              <a:spcBef>
                <a:spcPts val="0"/>
              </a:spcBef>
              <a:buNone/>
              <a:defRPr lang="bg-BG" sz="3600"/>
            </a:lvl4pPr>
            <a:lvl5pPr marL="0" indent="0" latinLnBrk="0">
              <a:spcBef>
                <a:spcPts val="0"/>
              </a:spcBef>
              <a:buNone/>
              <a:defRPr lang="bg-BG" sz="3600"/>
            </a:lvl5pPr>
          </a:lstStyle>
          <a:p>
            <a:pPr lvl="0"/>
            <a:r>
              <a:rPr lang="bg-BG"/>
              <a:t>Текст на заглавка</a:t>
            </a:r>
          </a:p>
        </p:txBody>
      </p:sp>
      <p:sp>
        <p:nvSpPr>
          <p:cNvPr id="53" name="Контейнер за картина 4"/>
          <p:cNvSpPr>
            <a:spLocks noGrp="1"/>
          </p:cNvSpPr>
          <p:nvPr>
            <p:ph type="pic" sz="quarter" idx="59"/>
          </p:nvPr>
        </p:nvSpPr>
        <p:spPr>
          <a:xfrm>
            <a:off x="237744" y="3265713"/>
            <a:ext cx="2816352" cy="2268881"/>
          </a:xfrm>
          <a:solidFill>
            <a:schemeClr val="bg1">
              <a:lumMod val="9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bg-BG" sz="1400"/>
            </a:lvl1pPr>
          </a:lstStyle>
          <a:p>
            <a:endParaRPr lang="bg-BG"/>
          </a:p>
        </p:txBody>
      </p:sp>
      <p:sp>
        <p:nvSpPr>
          <p:cNvPr id="54" name="Контейнер за картина 4"/>
          <p:cNvSpPr>
            <a:spLocks noGrp="1"/>
          </p:cNvSpPr>
          <p:nvPr>
            <p:ph type="pic" sz="quarter" idx="30"/>
          </p:nvPr>
        </p:nvSpPr>
        <p:spPr>
          <a:xfrm>
            <a:off x="3575303" y="2351314"/>
            <a:ext cx="2816352" cy="2235200"/>
          </a:xfrm>
          <a:solidFill>
            <a:schemeClr val="bg1">
              <a:lumMod val="9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bg-BG" sz="1400"/>
            </a:lvl1pPr>
          </a:lstStyle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8450875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44" userDrawn="1">
          <p15:clr>
            <a:srgbClr val="FBAE40"/>
          </p15:clr>
        </p15:guide>
        <p15:guide id="2" pos="1920" userDrawn="1">
          <p15:clr>
            <a:srgbClr val="FBAE40"/>
          </p15:clr>
        </p15:guide>
        <p15:guide id="3" pos="2250" userDrawn="1">
          <p15:clr>
            <a:srgbClr val="FBAE40"/>
          </p15:clr>
        </p15:guide>
        <p15:guide id="4" pos="4026" userDrawn="1">
          <p15:clr>
            <a:srgbClr val="FBAE40"/>
          </p15:clr>
        </p15:guide>
        <p15:guide id="5" pos="4382" userDrawn="1">
          <p15:clr>
            <a:srgbClr val="FBAE40"/>
          </p15:clr>
        </p15:guide>
        <p15:guide id="6" pos="6160" userDrawn="1">
          <p15:clr>
            <a:srgbClr val="FBAE40"/>
          </p15:clr>
        </p15:guide>
        <p15:guide id="7" orient="horz" pos="288" userDrawn="1">
          <p15:clr>
            <a:srgbClr val="FBAE40"/>
          </p15:clr>
        </p15:guide>
        <p15:guide id="8" orient="horz" pos="4560" userDrawn="1">
          <p15:clr>
            <a:srgbClr val="FBAE40"/>
          </p15:clr>
        </p15:guide>
      </p15:sldGuideLst>
    </p:ext>
  </p:extLs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3.xml" Id="rId3" /><Relationship Type="http://schemas.openxmlformats.org/officeDocument/2006/relationships/slideLayout" Target="/ppt/slideLayouts/slideLayout21.xml" Id="rId2" /><Relationship Type="http://schemas.openxmlformats.org/officeDocument/2006/relationships/slideLayout" Target="/ppt/slideLayouts/slideLayout12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noProof="0" dirty="0"/>
              <a:t>Щракнете, за да редактирате стила на заглавието на образеца</a:t>
            </a:r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noProof="0" dirty="0"/>
              <a:t>Щракнете, за да редактирате стиловете на текста на образеца</a:t>
            </a:r>
          </a:p>
          <a:p>
            <a:pPr lvl="1"/>
            <a:r>
              <a:rPr lang="bg-BG" noProof="0" dirty="0"/>
              <a:t>Второ ниво</a:t>
            </a:r>
          </a:p>
          <a:p>
            <a:pPr lvl="2"/>
            <a:r>
              <a:rPr lang="bg-BG" noProof="0" dirty="0"/>
              <a:t>Трето ниво</a:t>
            </a:r>
          </a:p>
          <a:p>
            <a:pPr lvl="3"/>
            <a:r>
              <a:rPr lang="bg-BG" noProof="0" dirty="0"/>
              <a:t>Четвърто ниво</a:t>
            </a:r>
          </a:p>
          <a:p>
            <a:pPr lvl="4"/>
            <a:r>
              <a:rPr lang="bg-BG" noProof="0" dirty="0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bg-BG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B5F60-82A1-4C4F-80E7-117633BC9531}" type="datetime1">
              <a:rPr lang="bg-BG" noProof="0" smtClean="0"/>
              <a:pPr/>
              <a:t>13.9.2013 г.</a:t>
            </a:fld>
            <a:endParaRPr lang="bg-BG" noProof="0" dirty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bg-BG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 noProof="0" dirty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bg-BG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61A3-4CAC-4C5F-AC82-8DB08D526BC2}" type="slidenum">
              <a:rPr lang="bg-BG" noProof="0" smtClean="0"/>
              <a:t>‹#›</a:t>
            </a:fld>
            <a:endParaRPr lang="bg-BG" noProof="0" dirty="0"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iming>
    <p:tnLst>
      <p:par>
        <p:cTn id="1" dur="indefinite" restart="never" nodeType="tmRoot"/>
      </p:par>
    </p:tnLst>
  </p:timing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lang="bg-BG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Clr>
          <a:schemeClr val="accent1"/>
        </a:buClr>
        <a:buFont typeface="Arial" panose="020B0604020202020204" pitchFamily="34" charset="0"/>
        <a:buChar char="•"/>
        <a:defRPr lang="bg-BG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bg-BG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bg-BG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bg-BG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bg-BG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lang="bg-BG"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14.jpeg" Id="rId3" /><Relationship Type="http://schemas.openxmlformats.org/officeDocument/2006/relationships/notesSlide" Target="/ppt/notesSlides/notesSlide12.xml" Id="rId2" /><Relationship Type="http://schemas.openxmlformats.org/officeDocument/2006/relationships/slideLayout" Target="/ppt/slideLayouts/slideLayout12.xml" Id="rId1" /><Relationship Type="http://schemas.openxmlformats.org/officeDocument/2006/relationships/image" Target="/ppt/media/image35.jpeg" Id="rId5" /><Relationship Type="http://schemas.openxmlformats.org/officeDocument/2006/relationships/image" Target="/ppt/media/image26.jpeg" Id="rId4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image" Target="/ppt/media/image4.jpeg" Id="rId3" /><Relationship Type="http://schemas.openxmlformats.org/officeDocument/2006/relationships/notesSlide" Target="/ppt/notesSlides/notesSlide21.xml" Id="rId2" /><Relationship Type="http://schemas.openxmlformats.org/officeDocument/2006/relationships/slideLayout" Target="/ppt/slideLayouts/slideLayout21.xml" Id="rId1" /><Relationship Type="http://schemas.openxmlformats.org/officeDocument/2006/relationships/image" Target="/ppt/media/image62.jpeg" Id="rId5" /><Relationship Type="http://schemas.openxmlformats.org/officeDocument/2006/relationships/image" Target="/ppt/media/image53.jpeg" Id="rId4" /></Relationships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текст 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bg-BG" dirty="0" err="1"/>
              <a:t>Margie’s</a:t>
            </a:r>
            <a:r>
              <a:rPr lang="bg-BG" dirty="0"/>
              <a:t> Travel е водещата фирма, към която трябва да се обърнете при желание. Тя обслужва окръга от повече от 20 години! Ние сме горди със себе си и със своите високи стандарти на обслужване, както и с ненадминатата си репутация пред клиентите.</a:t>
            </a:r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sz="quarter" idx="20"/>
          </p:nvPr>
        </p:nvSpPr>
        <p:spPr>
          <a:xfrm>
            <a:off x="3840479" y="740646"/>
            <a:ext cx="2286000" cy="595085"/>
          </a:xfrm>
        </p:spPr>
        <p:txBody>
          <a:bodyPr/>
          <a:lstStyle/>
          <a:p>
            <a:r>
              <a:rPr lang="bg-BG" sz="1400" dirty="0"/>
              <a:t>Позволете на </a:t>
            </a:r>
            <a:r>
              <a:rPr lang="bg-BG" sz="1400" dirty="0" err="1"/>
              <a:t>Margie</a:t>
            </a:r>
            <a:r>
              <a:rPr lang="bg-BG" sz="1400" dirty="0"/>
              <a:t> да планира следващата ви зимна ваканция!</a:t>
            </a:r>
          </a:p>
        </p:txBody>
      </p:sp>
      <p:pic>
        <p:nvPicPr>
          <p:cNvPr id="14" name="Контейнер за картина 13" descr="Кънкьори" title="Картина от пътуване"/>
          <p:cNvPicPr>
            <a:picLocks noGrp="1" noChangeAspect="1"/>
          </p:cNvPicPr>
          <p:nvPr>
            <p:ph type="pic" sz="quarter" idx="2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" b="32"/>
          <a:stretch>
            <a:fillRect/>
          </a:stretch>
        </p:blipFill>
        <p:spPr/>
      </p:pic>
      <p:pic>
        <p:nvPicPr>
          <p:cNvPr id="15" name="Контейнер за картина 14" descr="Ходене със снегоходки" title="Картина от пътуване"/>
          <p:cNvPicPr>
            <a:picLocks noGrp="1" noChangeAspect="1"/>
          </p:cNvPicPr>
          <p:nvPr>
            <p:ph type="pic" sz="quarter" idx="30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" r="90"/>
          <a:stretch/>
        </p:blipFill>
        <p:spPr/>
      </p:pic>
      <p:pic>
        <p:nvPicPr>
          <p:cNvPr id="18" name="Контейнер за картина 17" descr="Жена и деца с шейна" title="Картина от пътуване"/>
          <p:cNvPicPr>
            <a:picLocks noGrp="1" noChangeAspect="1"/>
          </p:cNvPicPr>
          <p:nvPr>
            <p:ph type="pic" sz="quarter" idx="3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" r="87"/>
          <a:stretch>
            <a:fillRect/>
          </a:stretch>
        </p:blipFill>
        <p:spPr/>
      </p:pic>
      <p:sp>
        <p:nvSpPr>
          <p:cNvPr id="10" name="Контейнер за текст 9"/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r>
              <a:rPr lang="bg-BG" dirty="0"/>
              <a:t>margie’s </a:t>
            </a:r>
            <a:r>
              <a:rPr lang="bg-BG" b="1" i="0" dirty="0" err="1"/>
              <a:t>travel</a:t>
            </a:r>
            <a:endParaRPr lang="bg-BG" b="1" i="0" dirty="0"/>
          </a:p>
          <a:p>
            <a:endParaRPr lang="bg-BG" dirty="0"/>
          </a:p>
        </p:txBody>
      </p:sp>
      <p:sp>
        <p:nvSpPr>
          <p:cNvPr id="11" name="Контейнер за текст 10"/>
          <p:cNvSpPr>
            <a:spLocks noGrp="1"/>
          </p:cNvSpPr>
          <p:nvPr>
            <p:ph type="body" sz="quarter" idx="61"/>
          </p:nvPr>
        </p:nvSpPr>
        <p:spPr>
          <a:xfrm>
            <a:off x="3840479" y="6164544"/>
            <a:ext cx="2423160" cy="642938"/>
          </a:xfrm>
        </p:spPr>
        <p:txBody>
          <a:bodyPr/>
          <a:lstStyle/>
          <a:p>
            <a:r>
              <a:rPr lang="bg-BG" dirty="0" smtClean="0"/>
              <a:t>Солунска </a:t>
            </a:r>
            <a:r>
              <a:rPr lang="bg-BG" dirty="0"/>
              <a:t>23</a:t>
            </a:r>
          </a:p>
          <a:p>
            <a:r>
              <a:rPr lang="bg-BG" dirty="0"/>
              <a:t>София 12345</a:t>
            </a:r>
          </a:p>
          <a:p>
            <a:r>
              <a:rPr lang="bg-BG" dirty="0"/>
              <a:t>+3592-123-456</a:t>
            </a:r>
          </a:p>
        </p:txBody>
      </p:sp>
      <p:sp>
        <p:nvSpPr>
          <p:cNvPr id="12" name="Контейнер за текст 11"/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r>
              <a:rPr lang="bg-BG"/>
              <a:t>www.margiestravel.com</a:t>
            </a:r>
          </a:p>
        </p:txBody>
      </p:sp>
      <p:sp>
        <p:nvSpPr>
          <p:cNvPr id="13" name="Контейнер за текст 12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bg-BG" dirty="0" err="1"/>
              <a:t>margie’s</a:t>
            </a:r>
            <a:r>
              <a:rPr lang="bg-BG" dirty="0"/>
              <a:t> </a:t>
            </a:r>
            <a:r>
              <a:rPr lang="bg-BG" b="1" i="0" dirty="0" err="1"/>
              <a:t>travel</a:t>
            </a:r>
            <a:endParaRPr lang="bg-BG" b="1" i="0" dirty="0"/>
          </a:p>
        </p:txBody>
      </p:sp>
      <p:cxnSp>
        <p:nvCxnSpPr>
          <p:cNvPr id="16" name="Прав съединител 15"/>
          <p:cNvCxnSpPr/>
          <p:nvPr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ав съединител 16"/>
          <p:cNvCxnSpPr/>
          <p:nvPr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43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Контейнер за картина 27" descr="Мъж и дете търкалят голяма снежна топка" title="Картина от пътуване"/>
          <p:cNvPicPr>
            <a:picLocks noGrp="1" noChangeAspect="1"/>
          </p:cNvPicPr>
          <p:nvPr>
            <p:ph type="pic" sz="quarter" idx="60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23" name="Контейнер за текст 22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bg-BG" dirty="0"/>
              <a:t>Гордеем се, че сме предпочитаната туристическа агенция за местни фирми като: </a:t>
            </a:r>
            <a:r>
              <a:rPr lang="bg-BG" dirty="0" err="1"/>
              <a:t>Northwind</a:t>
            </a:r>
            <a:r>
              <a:rPr lang="bg-BG" dirty="0"/>
              <a:t> </a:t>
            </a:r>
            <a:r>
              <a:rPr lang="bg-BG" dirty="0" err="1"/>
              <a:t>Traders</a:t>
            </a:r>
            <a:r>
              <a:rPr lang="bg-BG" dirty="0"/>
              <a:t>, </a:t>
            </a:r>
            <a:r>
              <a:rPr lang="bg-BG" dirty="0" err="1"/>
              <a:t>Contoso</a:t>
            </a:r>
            <a:r>
              <a:rPr lang="bg-BG" dirty="0"/>
              <a:t> Limited и </a:t>
            </a:r>
            <a:r>
              <a:rPr lang="bg-BG" dirty="0" err="1"/>
              <a:t>Adventure</a:t>
            </a:r>
            <a:r>
              <a:rPr lang="bg-BG" dirty="0"/>
              <a:t> Works.</a:t>
            </a:r>
          </a:p>
        </p:txBody>
      </p:sp>
      <p:sp>
        <p:nvSpPr>
          <p:cNvPr id="24" name="Контейнер за текст 23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bg-BG" dirty="0"/>
              <a:t>Бързо вадене на паспорт</a:t>
            </a:r>
          </a:p>
          <a:p>
            <a:r>
              <a:rPr lang="bg-BG" dirty="0"/>
              <a:t>Планиране на екскурзии</a:t>
            </a:r>
          </a:p>
          <a:p>
            <a:r>
              <a:rPr lang="bg-BG" dirty="0"/>
              <a:t>Уреждане на хотели, самолети, транспорт</a:t>
            </a:r>
          </a:p>
          <a:p>
            <a:r>
              <a:rPr lang="bg-BG" dirty="0"/>
              <a:t>Застраховка за пътуване</a:t>
            </a:r>
          </a:p>
        </p:txBody>
      </p:sp>
      <p:sp>
        <p:nvSpPr>
          <p:cNvPr id="25" name="Контейнер за текст 24"/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bg-BG"/>
              <a:t>Нашите услуги включват:</a:t>
            </a:r>
          </a:p>
        </p:txBody>
      </p:sp>
      <p:sp>
        <p:nvSpPr>
          <p:cNvPr id="7" name="Контейнер за текст 6"/>
          <p:cNvSpPr>
            <a:spLocks noGrp="1"/>
          </p:cNvSpPr>
          <p:nvPr>
            <p:ph type="body" sz="quarter" idx="61"/>
          </p:nvPr>
        </p:nvSpPr>
        <p:spPr>
          <a:xfrm>
            <a:off x="3771899" y="688848"/>
            <a:ext cx="2423160" cy="1386841"/>
          </a:xfrm>
        </p:spPr>
        <p:txBody>
          <a:bodyPr/>
          <a:lstStyle/>
          <a:p>
            <a:r>
              <a:rPr lang="bg-BG" dirty="0"/>
              <a:t>"Препоръчваме </a:t>
            </a:r>
            <a:r>
              <a:rPr lang="bg-BG" dirty="0" err="1"/>
              <a:t>Margie’s</a:t>
            </a:r>
            <a:r>
              <a:rPr lang="bg-BG" dirty="0"/>
              <a:t> Travel на всички, които ще ни чуят. Те предвиждаха всяка нужда и решаваха всички възможни затруднения."</a:t>
            </a:r>
          </a:p>
          <a:p>
            <a:pPr algn="r"/>
            <a:r>
              <a:rPr lang="bg-BG" dirty="0"/>
              <a:t>- Боряна Боянова</a:t>
            </a:r>
          </a:p>
        </p:txBody>
      </p:sp>
      <p:sp>
        <p:nvSpPr>
          <p:cNvPr id="22" name="Контейнер за текст 21"/>
          <p:cNvSpPr>
            <a:spLocks noGrp="1"/>
          </p:cNvSpPr>
          <p:nvPr>
            <p:ph type="body" sz="quarter" idx="62"/>
          </p:nvPr>
        </p:nvSpPr>
        <p:spPr>
          <a:xfrm>
            <a:off x="3698746" y="4810088"/>
            <a:ext cx="2619757" cy="22677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bg-BG" dirty="0"/>
              <a:t>Боряна Боянова и нейното семейство никога не са напускали родния си град и искаха да направят зимно пътешествие, но се притесняваха да не се разболеят или изгубят в непозната страна. Нашият представител направи план за перфектната ваканция, включително списъци за проверка, доверени контакти на мястото, където ще е ваканцията, както и други ресурси. Семейството се върна отпочинало и готово за още пътешествия.</a:t>
            </a:r>
          </a:p>
        </p:txBody>
      </p:sp>
      <p:sp>
        <p:nvSpPr>
          <p:cNvPr id="9" name="Контейнер за текст 8"/>
          <p:cNvSpPr>
            <a:spLocks noGrp="1"/>
          </p:cNvSpPr>
          <p:nvPr>
            <p:ph type="body" sz="quarter" idx="20"/>
          </p:nvPr>
        </p:nvSpPr>
        <p:spPr>
          <a:xfrm>
            <a:off x="377614" y="5701641"/>
            <a:ext cx="2445174" cy="141133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bg-BG" dirty="0"/>
              <a:t>Ние не правим просто резервации за пътуването ви; ние можем да ви помогнем да изпълните мечтите си за пътешествие, ако ни кажете какво изживяване търсите.</a:t>
            </a:r>
          </a:p>
        </p:txBody>
      </p:sp>
      <p:sp>
        <p:nvSpPr>
          <p:cNvPr id="10" name="Контейнер за текст 9"/>
          <p:cNvSpPr>
            <a:spLocks noGrp="1"/>
          </p:cNvSpPr>
          <p:nvPr>
            <p:ph type="body" sz="quarter" idx="31"/>
          </p:nvPr>
        </p:nvSpPr>
        <p:spPr>
          <a:xfrm>
            <a:off x="377613" y="1569580"/>
            <a:ext cx="2507322" cy="17840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bg-BG" dirty="0"/>
              <a:t>Резервации за всякакви видове пътувания</a:t>
            </a:r>
          </a:p>
          <a:p>
            <a:pPr>
              <a:lnSpc>
                <a:spcPct val="100000"/>
              </a:lnSpc>
            </a:pPr>
            <a:r>
              <a:rPr lang="bg-BG" dirty="0"/>
              <a:t>Бързи, изчерпателни и компетентни отговори на обажданията и въпросите си</a:t>
            </a:r>
          </a:p>
          <a:p>
            <a:pPr>
              <a:lnSpc>
                <a:spcPct val="100000"/>
              </a:lnSpc>
            </a:pPr>
            <a:r>
              <a:rPr lang="bg-BG" dirty="0"/>
              <a:t>Находчиви и осведомени агенти</a:t>
            </a:r>
          </a:p>
          <a:p>
            <a:pPr>
              <a:lnSpc>
                <a:spcPct val="100000"/>
              </a:lnSpc>
            </a:pPr>
            <a:r>
              <a:rPr lang="bg-BG" dirty="0"/>
              <a:t>Международни услуги</a:t>
            </a:r>
          </a:p>
        </p:txBody>
      </p:sp>
      <p:sp>
        <p:nvSpPr>
          <p:cNvPr id="11" name="Контейнер за текст 10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r>
              <a:rPr lang="bg-BG"/>
              <a:t>Margie’s Travel ви предлага следното:</a:t>
            </a:r>
          </a:p>
        </p:txBody>
      </p:sp>
      <p:pic>
        <p:nvPicPr>
          <p:cNvPr id="14" name="Контейнер за картина 13" descr="Дете с червено палто и зимна шапка" title="Картина от пътуване"/>
          <p:cNvPicPr>
            <a:picLocks noGrp="1" noChangeAspect="1"/>
          </p:cNvPicPr>
          <p:nvPr>
            <p:ph type="pic" sz="quarter" idx="59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27" name="Контейнер за картина 26" descr="Мъж и дете с шейна" title="Картина от пътуване"/>
          <p:cNvPicPr>
            <a:picLocks noGrp="1" noChangeAspect="1"/>
          </p:cNvPicPr>
          <p:nvPr>
            <p:ph type="pic" sz="quarter" idx="30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cxnSp>
        <p:nvCxnSpPr>
          <p:cNvPr id="13" name="Прав съединител 12"/>
          <p:cNvCxnSpPr/>
          <p:nvPr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ав съединител 14"/>
          <p:cNvCxnSpPr/>
          <p:nvPr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2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3.xml><?xml version="1.0" encoding="utf-8"?>
<a:theme xmlns:a="http://schemas.openxmlformats.org/drawingml/2006/main" name="Зимна брошура 11 x 8,5">
  <a:themeElements>
    <a:clrScheme name="Зимна брошура">
      <a:dk1>
        <a:srgbClr val="43403B"/>
      </a:dk1>
      <a:lt1>
        <a:sysClr val="window" lastClr="FFFFFF"/>
      </a:lt1>
      <a:dk2>
        <a:srgbClr val="000000"/>
      </a:dk2>
      <a:lt2>
        <a:srgbClr val="E5E6E7"/>
      </a:lt2>
      <a:accent1>
        <a:srgbClr val="3D4346"/>
      </a:accent1>
      <a:accent2>
        <a:srgbClr val="BB3722"/>
      </a:accent2>
      <a:accent3>
        <a:srgbClr val="857963"/>
      </a:accent3>
      <a:accent4>
        <a:srgbClr val="6B4F58"/>
      </a:accent4>
      <a:accent5>
        <a:srgbClr val="6D898A"/>
      </a:accent5>
      <a:accent6>
        <a:srgbClr val="554238"/>
      </a:accent6>
      <a:hlink>
        <a:srgbClr val="BB3722"/>
      </a:hlink>
      <a:folHlink>
        <a:srgbClr val="85796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nterBrochure.potx" id="{7914E3C1-B050-42D3-81C2-28DDEDB2390F}" vid="{CD0C94AB-A5E2-4125-87EB-8B03305B1FE4}"/>
    </a:ext>
  </a:extLst>
</a:theme>
</file>

<file path=ppt/theme/theme22.xml><?xml version="1.0" encoding="utf-8"?>
<a:theme xmlns:a="http://schemas.openxmlformats.org/drawingml/2006/main" name="Office Theme">
  <a:themeElements>
    <a:clrScheme name="Winter Brochure">
      <a:dk1>
        <a:srgbClr val="43403B"/>
      </a:dk1>
      <a:lt1>
        <a:sysClr val="window" lastClr="FFFFFF"/>
      </a:lt1>
      <a:dk2>
        <a:srgbClr val="000000"/>
      </a:dk2>
      <a:lt2>
        <a:srgbClr val="E5E6E7"/>
      </a:lt2>
      <a:accent1>
        <a:srgbClr val="3D4346"/>
      </a:accent1>
      <a:accent2>
        <a:srgbClr val="BB3722"/>
      </a:accent2>
      <a:accent3>
        <a:srgbClr val="857963"/>
      </a:accent3>
      <a:accent4>
        <a:srgbClr val="6B4F58"/>
      </a:accent4>
      <a:accent5>
        <a:srgbClr val="6D898A"/>
      </a:accent5>
      <a:accent6>
        <a:srgbClr val="554238"/>
      </a:accent6>
      <a:hlink>
        <a:srgbClr val="BB3722"/>
      </a:hlink>
      <a:folHlink>
        <a:srgbClr val="85796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1.xml><?xml version="1.0" encoding="utf-8"?>
<a:theme xmlns:a="http://schemas.openxmlformats.org/drawingml/2006/main" name="Office Theme">
  <a:themeElements>
    <a:clrScheme name="Winter Brochure">
      <a:dk1>
        <a:srgbClr val="43403B"/>
      </a:dk1>
      <a:lt1>
        <a:sysClr val="window" lastClr="FFFFFF"/>
      </a:lt1>
      <a:dk2>
        <a:srgbClr val="000000"/>
      </a:dk2>
      <a:lt2>
        <a:srgbClr val="E5E6E7"/>
      </a:lt2>
      <a:accent1>
        <a:srgbClr val="3D4346"/>
      </a:accent1>
      <a:accent2>
        <a:srgbClr val="BB3722"/>
      </a:accent2>
      <a:accent3>
        <a:srgbClr val="857963"/>
      </a:accent3>
      <a:accent4>
        <a:srgbClr val="6B4F58"/>
      </a:accent4>
      <a:accent5>
        <a:srgbClr val="6D898A"/>
      </a:accent5>
      <a:accent6>
        <a:srgbClr val="554238"/>
      </a:accent6>
      <a:hlink>
        <a:srgbClr val="BB3722"/>
      </a:hlink>
      <a:folHlink>
        <a:srgbClr val="85796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3.xml><?xml version="1.0" encoding="utf-8"?>
<ds:datastoreItem xmlns:ds="http://schemas.openxmlformats.org/officeDocument/2006/customXml" ds:itemID="{16E211BD-755A-4654-913E-FE18F117E7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2.xml><?xml version="1.0" encoding="utf-8"?>
<ds:datastoreItem xmlns:ds="http://schemas.openxmlformats.org/officeDocument/2006/customXml" ds:itemID="{C37716A6-524D-44CC-B263-8C7BFC3630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BF64003C-4601-434A-89D5-9D79BD4916D1}">
  <ds:schemaRefs>
    <ds:schemaRef ds:uri="http://schemas.microsoft.com/sharepoint/v3/contenttype/form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>TM00001001</ap:Template>
  <ap:TotalTime>0</ap:TotalTime>
  <ap:Words>381</ap:Words>
  <ap:Application>Microsoft Office PowerPoint</ap:Application>
  <ap:PresentationFormat>По избор</ap:PresentationFormat>
  <ap:Paragraphs>28</ap:Paragraphs>
  <ap:Slides>2</ap:Slides>
  <ap:Notes>2</ap:Notes>
  <ap:HiddenSlides>0</ap:HiddenSlides>
  <ap:MMClips>0</ap:MMClips>
  <ap:ScaleCrop>false</ap:ScaleCrop>
  <ap:HeadingPairs>
    <vt:vector baseType="variant" size="6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ap:HeadingPairs>
  <ap:TitlesOfParts>
    <vt:vector baseType="lpstr" size="5">
      <vt:lpstr>Arial</vt:lpstr>
      <vt:lpstr>Georgia</vt:lpstr>
      <vt:lpstr>Зимна брошура 11 x 8,5</vt:lpstr>
      <vt:lpstr>Презентация на PowerPoint</vt:lpstr>
      <vt:lpstr>Презентация на PowerPoint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2012-09-19T20:49:24Z</dcterms:created>
  <dcterms:modified xsi:type="dcterms:W3CDTF">2013-09-13T11:21:13Z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IsMyDocuments">
    <vt:bool>true</vt:bool>
  </property>
</Properties>
</file>