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presProps.xml" ContentType="application/vnd.openxmlformats-officedocument.presentationml.presProps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68" y="10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theme" Target="/ppt/theme/theme12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viewProps" Target="/ppt/viewProp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presProps" Target="/ppt/presProps.xml" Id="rId11" /><Relationship Type="http://schemas.openxmlformats.org/officeDocument/2006/relationships/slide" Target="/ppt/slides/slide14.xml" Id="rId5" /><Relationship Type="http://schemas.openxmlformats.org/officeDocument/2006/relationships/handoutMaster" Target="/ppt/handoutMasters/handoutMaster11.xml" Id="rId10" /><Relationship Type="http://schemas.openxmlformats.org/officeDocument/2006/relationships/slideMaster" Target="/ppt/slideMasters/slideMaster11.xml" Id="rId4" /><Relationship Type="http://schemas.openxmlformats.org/officeDocument/2006/relationships/notesMaster" Target="/ppt/notesMasters/notesMaster11.xml" Id="rId9" /><Relationship Type="http://schemas.openxmlformats.org/officeDocument/2006/relationships/tableStyles" Target="/ppt/tableStyles.xml" Id="rId14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1"/>
        <a:lstStyle/>
        <a:p>
          <a:pPr rtl="1"/>
          <a:endParaRPr lang="en-US"/>
        </a:p>
      </dgm:t>
    </dgm:pt>
    <dgm:pt modelId="{4DF9FE7B-F642-4898-A360-D4E3814E1A3D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أ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18EFF-81FC-4D70-8C6B-E95FF3730413}" type="sibTrans" cxnId="{EBD8BE8D-6018-43E2-B081-034BB5656EB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2750D-B4B3-474C-8B62-8B638DC31F7E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C067D7-FCD2-4969-8F27-4BBDA88E75ED}" type="sibTrans" cxnId="{A058DDA2-48CA-4E5B-B389-F71A59C262B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9CD6DB-3A68-4A41-90BD-4F0CBB3617D1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gm:t>
    </dgm:pt>
    <dgm:pt modelId="{C0BEB5FF-8DFB-40B9-A228-C0C6097DDDC4}" type="parTrans" cxnId="{62C10234-45D3-426A-8820-4C0D1D8CBA2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702531-A59F-4EE2-8246-E2EB0955D8B1}" type="sibTrans" cxnId="{62C10234-45D3-426A-8820-4C0D1D8CBA2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29B1E1-4BC4-4C73-ABE8-27CEF96A3652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ب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BA0C22-38BB-4E9F-89D5-0FF5FF9F12CE}" type="sibTrans" cxnId="{1339090C-9A95-4C05-841C-FA3AF987601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E0600D-9954-43F4-8926-13B8777FAAA1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4937DC-4907-4769-AA8B-1B3E7391D7B0}" type="sibTrans" cxnId="{09FCCB9D-A30A-4326-970E-26252D39327F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91135C-9DAB-47F6-BE9C-A3E56A2DDA50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gm:t>
    </dgm:pt>
    <dgm:pt modelId="{D6057E63-9793-4991-97C1-30FC405E95A5}" type="parTrans" cxnId="{B3B26E9A-58E5-497B-BD59-F5567958C609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70C2A7-83CB-4F4C-BC19-A3A7C066A822}" type="sibTrans" cxnId="{B3B26E9A-58E5-497B-BD59-F5567958C609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CDF8D0-D4FC-4467-A51E-79C5A58B0B2C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ج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7FD59D-A716-4310-A89A-AB6F740D9FFF}" type="sibTrans" cxnId="{2BA65DEC-E719-4ED3-8135-48349D42DD0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629C12-7464-4473-ADEF-1A284F8A9957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76BCC5-0598-4332-A2E7-87AC3ADD4EB8}" type="sibTrans" cxnId="{1D32FCC9-657C-4348-9C0D-52115D559FE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EFBB1-DB51-48D9-9DD2-47B440D9E74F}" type="pres">
      <dgm:prSet presAssocID="{3F442EA2-39BA-4C9A-AD59-755D4917D53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3304421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أ</a:t>
          </a:r>
        </a:p>
      </dsp:txBody>
      <dsp:txXfrm>
        <a:off x="3304421" y="1608501"/>
        <a:ext cx="1448655" cy="518400"/>
      </dsp:txXfrm>
    </dsp:sp>
    <dsp:sp modelId="{DBAA3E7F-2835-4125-A5E2-27CBE035761C}">
      <dsp:nvSpPr>
        <dsp:cNvPr id="0" name=""/>
        <dsp:cNvSpPr/>
      </dsp:nvSpPr>
      <dsp:spPr>
        <a:xfrm>
          <a:off x="3304421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sp:txBody>
      <dsp:txXfrm>
        <a:off x="3304421" y="2126901"/>
        <a:ext cx="1448655" cy="790560"/>
      </dsp:txXfrm>
    </dsp:sp>
    <dsp:sp modelId="{038F020D-778A-4A38-A7AD-8697A8717D12}">
      <dsp:nvSpPr>
        <dsp:cNvPr id="0" name=""/>
        <dsp:cNvSpPr/>
      </dsp:nvSpPr>
      <dsp:spPr>
        <a:xfrm>
          <a:off x="1652953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ب</a:t>
          </a:r>
        </a:p>
      </dsp:txBody>
      <dsp:txXfrm>
        <a:off x="1652953" y="1608501"/>
        <a:ext cx="1448655" cy="518400"/>
      </dsp:txXfrm>
    </dsp:sp>
    <dsp:sp modelId="{FE41B497-3D13-495A-8DEB-A0BFCEA67D20}">
      <dsp:nvSpPr>
        <dsp:cNvPr id="0" name=""/>
        <dsp:cNvSpPr/>
      </dsp:nvSpPr>
      <dsp:spPr>
        <a:xfrm>
          <a:off x="1652953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sp:txBody>
      <dsp:txXfrm>
        <a:off x="1652953" y="2126901"/>
        <a:ext cx="1448655" cy="790560"/>
      </dsp:txXfrm>
    </dsp:sp>
    <dsp:sp modelId="{23226F2C-FA6A-4CF2-BC65-843CC6787E62}">
      <dsp:nvSpPr>
        <dsp:cNvPr id="0" name=""/>
        <dsp:cNvSpPr/>
      </dsp:nvSpPr>
      <dsp:spPr>
        <a:xfrm>
          <a:off x="1485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ج</a:t>
          </a:r>
        </a:p>
      </dsp:txBody>
      <dsp:txXfrm>
        <a:off x="1485" y="1608501"/>
        <a:ext cx="1448655" cy="518400"/>
      </dsp:txXfrm>
    </dsp:sp>
    <dsp:sp modelId="{0D2BA54C-3970-460F-9F0F-377BB319FFEC}">
      <dsp:nvSpPr>
        <dsp:cNvPr id="0" name=""/>
        <dsp:cNvSpPr/>
      </dsp:nvSpPr>
      <dsp:spPr>
        <a:xfrm>
          <a:off x="1485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sp:txBody>
      <dsp:txXfrm>
        <a:off x="1485" y="2126901"/>
        <a:ext cx="1448655" cy="790560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7752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709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9AFDCF4-FE7F-40F9-BE37-FF676DC85DC3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10/08/41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7752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709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1C1DF39D-8C1A-4718-A126-5A73DC3ED2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909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709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94119D9-0C90-44CC-9805-D1F2A77535C1}" type="uaqdatetime1">
              <a:rPr lang="ar-SA" smtClean="0"/>
              <a:pPr/>
              <a:t>10/08/41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909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709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DDF2AA-7281-44A6-AED2-5896CA503D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-4485" y="8685213"/>
            <a:ext cx="2971800" cy="458787"/>
          </a:xfrm>
        </p:spPr>
        <p:txBody>
          <a:bodyPr rtlCol="1"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25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6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20154"/>
      </p:ext>
    </p:extLst>
  </p:cSld>
  <p:clrMapOvr>
    <a:masterClrMapping/>
  </p:clrMapOvr>
</p:notes>
</file>

<file path=ppt/slideLayouts/_rels/slideLayout10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image" Target="/ppt/media/image22.jpg" Id="rId2" /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/>
        <p:txBody>
          <a:bodyPr rtlCol="1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1"/>
          <a:lstStyle>
            <a:lvl2pPr algn="r" rtl="1">
              <a:defRPr sz="2800"/>
            </a:lvl2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355D65BA-41D0-48EB-9878-1A7590412CD6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1208320" y="1348154"/>
            <a:ext cx="2743200" cy="4778010"/>
          </a:xfrm>
        </p:spPr>
        <p:txBody>
          <a:bodyPr vert="vert270" rtlCol="1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131129" y="1348154"/>
            <a:ext cx="6921499" cy="4778010"/>
          </a:xfrm>
        </p:spPr>
        <p:txBody>
          <a:bodyPr vert="vert270" rtlCol="1">
            <a:normAutofit/>
          </a:bodyPr>
          <a:lstStyle>
            <a:lvl1pPr algn="r" rtl="1">
              <a:defRPr sz="30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E936272-3AFE-45A0-8DAE-28FA5B8CA887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8"/>
          <p:cNvSpPr>
            <a:spLocks noGrp="1"/>
          </p:cNvSpPr>
          <p:nvPr>
            <p:ph type="ctrTitle" hasCustomPrompt="1"/>
          </p:nvPr>
        </p:nvSpPr>
        <p:spPr>
          <a:xfrm>
            <a:off x="1181100" y="4120825"/>
            <a:ext cx="9862585" cy="2301240"/>
          </a:xfrm>
        </p:spPr>
        <p:txBody>
          <a:bodyPr rIns="45720" rtlCol="1" anchor="t"/>
          <a:lstStyle>
            <a:lvl1pPr algn="l" rtl="1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  <a:endParaRPr kumimoji="0" lang="ar-SA" noProof="0" dirty="0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1" anchor="b">
            <a:normAutofit/>
          </a:bodyPr>
          <a:lstStyle>
            <a:lvl1pPr marL="0" indent="0" algn="l" rtl="1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 rtl="1">
              <a:buNone/>
            </a:lvl2pPr>
            <a:lvl3pPr marL="914400" indent="0" algn="ctr" rtl="1">
              <a:buNone/>
            </a:lvl3pPr>
            <a:lvl4pPr marL="1371600" indent="0" algn="ctr" rtl="1">
              <a:buNone/>
            </a:lvl4pPr>
            <a:lvl5pPr marL="1828800" indent="0" algn="ctr" rtl="1">
              <a:buNone/>
            </a:lvl5pPr>
            <a:lvl6pPr marL="2286000" indent="0" algn="ctr" rtl="1">
              <a:buNone/>
            </a:lvl6pPr>
            <a:lvl7pPr marL="2743200" indent="0" algn="ctr" rtl="1">
              <a:buNone/>
            </a:lvl7pPr>
            <a:lvl8pPr marL="3200400" indent="0" algn="ctr" rtl="1">
              <a:buNone/>
            </a:lvl8pPr>
            <a:lvl9pPr marL="3657600" indent="0" algn="ctr" rtl="1">
              <a:buNone/>
            </a:lvl9pPr>
          </a:lstStyle>
          <a:p>
            <a:pPr rtl="1"/>
            <a:r>
              <a:rPr lang="ar-SA" noProof="0" dirty="0"/>
              <a:t>انقر لتحرير نمط العنوان الفرعي الرئيسي</a:t>
            </a:r>
            <a:endParaRPr kumimoji="0" lang="ar-SA" noProof="0" dirty="0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DE3C702-8DD1-42F7-9D28-8AF02A5FEEAD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/>
              <a:t>إضافة تذييل الصفحة</a:t>
            </a: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 rtlCol="1"/>
          <a:lstStyle>
            <a:lvl2pPr marL="722376" indent="-27432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24B3264-4B8C-4E88-BD0A-C17E961903B3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39371" y="4464372"/>
            <a:ext cx="8839200" cy="1826363"/>
          </a:xfrm>
        </p:spPr>
        <p:txBody>
          <a:bodyPr tIns="0" bIns="0" rtlCol="1" anchor="t"/>
          <a:lstStyle>
            <a:lvl1pPr algn="l" rtl="1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1139371" y="3366334"/>
            <a:ext cx="8839200" cy="1066688"/>
          </a:xfrm>
        </p:spPr>
        <p:txBody>
          <a:bodyPr lIns="45720" tIns="0" rIns="45720" bIns="0" rtlCol="1" anchor="b"/>
          <a:lstStyle>
            <a:lvl1pPr marL="0" indent="0" algn="l" rtl="1">
              <a:buNone/>
              <a:defRPr sz="2000">
                <a:solidFill>
                  <a:schemeClr val="tx2"/>
                </a:solidFill>
                <a:effectLst/>
              </a:defRPr>
            </a:lvl1pPr>
            <a:lvl2pPr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DEAB41D-EBA4-46AC-ACDD-EE3B5713D5FF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4638"/>
            <a:ext cx="9867900" cy="1143000"/>
          </a:xfrm>
        </p:spPr>
        <p:txBody>
          <a:bodyPr rtlCol="1"/>
          <a:lstStyle/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1"/>
          <a:lstStyle>
            <a:lvl1pPr algn="r" rtl="1">
              <a:defRPr sz="2600"/>
            </a:lvl1pPr>
            <a:lvl2pPr algn="r" rtl="1">
              <a:defRPr sz="22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1"/>
          <a:lstStyle>
            <a:lvl1pPr algn="r" rtl="1">
              <a:defRPr sz="2600"/>
            </a:lvl1pPr>
            <a:lvl2pPr algn="r" rtl="1">
              <a:defRPr sz="22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28AB11D-587F-4882-AF90-83E6F14F9919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3050"/>
            <a:ext cx="10401300" cy="1143000"/>
          </a:xfrm>
        </p:spPr>
        <p:txBody>
          <a:bodyPr rtlCol="1" anchor="ctr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bg2"/>
                </a:solidFill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bg2"/>
                </a:solidFill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5DA5470-C29A-455C-8BDC-107B6FEE6B0C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4320"/>
            <a:ext cx="9867900" cy="1143000"/>
          </a:xfrm>
        </p:spPr>
        <p:txBody>
          <a:bodyPr rtlCol="1" anchor="ctr"/>
          <a:lstStyle>
            <a:lvl1pPr algn="r" rtl="1">
              <a:defRPr sz="460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09695D0-1C46-4B34-BFDE-24BB850F8A24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rtl="1"/>
            <a:r>
              <a:rPr lang="ar-SA" noProof="0"/>
              <a:t>إضافة تذييل الصفحة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5053824-399D-440F-B433-4727C66ED8D9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4407035" y="1056575"/>
            <a:ext cx="6635265" cy="730250"/>
          </a:xfrm>
        </p:spPr>
        <p:txBody>
          <a:bodyPr tIns="0" bIns="0" rtlCol="1" anchor="t">
            <a:normAutofit/>
          </a:bodyPr>
          <a:lstStyle>
            <a:lvl1pPr algn="r" rtl="1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 hasCustomPrompt="1"/>
          </p:nvPr>
        </p:nvSpPr>
        <p:spPr>
          <a:xfrm>
            <a:off x="5354090" y="85471"/>
            <a:ext cx="5687370" cy="914400"/>
          </a:xfrm>
        </p:spPr>
        <p:txBody>
          <a:bodyPr lIns="45720" tIns="0" rIns="45720" bIns="0" rtlCol="1" anchor="b">
            <a:normAutofit/>
          </a:bodyPr>
          <a:lstStyle>
            <a:lvl1pPr marL="0" indent="0" algn="r" rtl="1">
              <a:buNone/>
              <a:defRPr sz="1600" baseline="0">
                <a:solidFill>
                  <a:schemeClr val="bg1"/>
                </a:solidFill>
              </a:defRPr>
            </a:lvl1pPr>
            <a:lvl2pPr algn="r" rtl="1">
              <a:buNone/>
              <a:defRPr sz="1200"/>
            </a:lvl2pPr>
            <a:lvl3pPr algn="r" rtl="1">
              <a:buNone/>
              <a:defRPr sz="1000"/>
            </a:lvl3pPr>
            <a:lvl4pPr algn="r" rtl="1">
              <a:buNone/>
              <a:defRPr sz="900"/>
            </a:lvl4pPr>
            <a:lvl5pPr algn="r" rtl="1">
              <a:buNone/>
              <a:defRPr sz="900"/>
            </a:lvl5pPr>
          </a:lstStyle>
          <a:p>
            <a:pPr lvl="0" rtl="1" eaLnBrk="1" latinLnBrk="0" hangingPunct="1"/>
            <a:r>
              <a:rPr lang="ar-SA" noProof="0" dirty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2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9CA520C-90ED-4EDF-9563-6FB4387769E4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342000" y="6422400"/>
            <a:ext cx="1016000" cy="365125"/>
          </a:xfrm>
        </p:spPr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92407" y="1705709"/>
            <a:ext cx="3954590" cy="1253808"/>
          </a:xfrm>
        </p:spPr>
        <p:txBody>
          <a:bodyPr rtlCol="1" anchor="b"/>
          <a:lstStyle>
            <a:lvl1pPr algn="r" rtl="1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>
            <a:off x="5511352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1"/>
          <a:lstStyle>
            <a:lvl1pPr marL="0" indent="0" algn="r" rtl="1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192410" y="2998764"/>
            <a:ext cx="3954587" cy="3135335"/>
          </a:xfrm>
        </p:spPr>
        <p:txBody>
          <a:bodyPr lIns="45720" rIns="45720" rtlCol="1">
            <a:normAutofit/>
          </a:bodyPr>
          <a:lstStyle>
            <a:lvl1pPr marL="0" indent="0" algn="r" rtl="1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algn="r" rtl="1">
              <a:buFontTx/>
              <a:buNone/>
              <a:defRPr sz="1200"/>
            </a:lvl2pPr>
            <a:lvl3pPr algn="r" rtl="1">
              <a:buFontTx/>
              <a:buNone/>
              <a:defRPr sz="1000"/>
            </a:lvl3pPr>
            <a:lvl4pPr algn="r" rtl="1">
              <a:buFontTx/>
              <a:buNone/>
              <a:defRPr sz="900"/>
            </a:lvl4pPr>
            <a:lvl5pPr algn="r" rtl="1">
              <a:buFontTx/>
              <a:buNone/>
              <a:defRPr sz="9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15600" y="6422065"/>
            <a:ext cx="2844800" cy="365125"/>
          </a:xfrm>
        </p:spPr>
        <p:txBody>
          <a:bodyPr rtlCol="1"/>
          <a:lstStyle/>
          <a:p>
            <a:pPr rtl="1"/>
            <a:fld id="{B8F35500-D8CE-4E65-AABD-CD8A0E15EE51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1.jp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6.xml" Id="rId1" /><Relationship Type="http://schemas.openxmlformats.org/officeDocument/2006/relationships/slideLayout" Target="/ppt/slideLayouts/slideLayout67.xml" Id="rId6" /><Relationship Type="http://schemas.openxmlformats.org/officeDocument/2006/relationships/slideLayout" Target="/ppt/slideLayouts/slideLayout118.xml" Id="rId11" /><Relationship Type="http://schemas.openxmlformats.org/officeDocument/2006/relationships/slideLayout" Target="/ppt/slideLayouts/slideLayout59.xml" Id="rId5" /><Relationship Type="http://schemas.openxmlformats.org/officeDocument/2006/relationships/slideLayout" Target="/ppt/slideLayouts/slideLayout1010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1">
            <a:normAutofit/>
          </a:bodyPr>
          <a:lstStyle/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715929" y="6422065"/>
            <a:ext cx="2844800" cy="365125"/>
          </a:xfrm>
          <a:prstGeom prst="rect">
            <a:avLst/>
          </a:prstGeom>
        </p:spPr>
        <p:txBody>
          <a:bodyPr vert="horz" bIns="0" rtlCol="1" anchor="b"/>
          <a:lstStyle>
            <a:lvl1pPr algn="r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8589EC-602D-4595-BC7F-342AA29E530D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1" anchor="b"/>
          <a:lstStyle>
            <a:lvl1pPr algn="ctr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إضافة تذييل الصفحة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340158" y="6422065"/>
            <a:ext cx="1016000" cy="365125"/>
          </a:xfrm>
          <a:prstGeom prst="rect">
            <a:avLst/>
          </a:prstGeom>
        </p:spPr>
        <p:txBody>
          <a:bodyPr vert="horz" lIns="0" tIns="0" rIns="0" bIns="0" rtlCol="1" anchor="b"/>
          <a:lstStyle>
            <a:lvl1pPr algn="l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6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5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41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ar-SA"/>
              <a:t>العنوان الفرعي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 والمحتوى باستخدام قائمة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محتويين باستخدام جدول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5281044"/>
              </p:ext>
            </p:extLst>
          </p:nvPr>
        </p:nvGraphicFramePr>
        <p:xfrm>
          <a:off x="629504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ب 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أ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1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2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3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1194365" y="1600201"/>
            <a:ext cx="4754880" cy="4525963"/>
          </a:xfrm>
        </p:spPr>
        <p:txBody>
          <a:bodyPr rtlCol="1"/>
          <a:lstStyle/>
          <a:p>
            <a:pPr rtl="1"/>
            <a:r>
              <a:rPr lang="ar-SA" dirty="0"/>
              <a:t>أول نقطة رمز نقطي هنا</a:t>
            </a:r>
          </a:p>
          <a:p>
            <a:pPr rtl="1"/>
            <a:r>
              <a:rPr lang="ar-SA" dirty="0"/>
              <a:t>ثاني نقطة رمز نقطي هنا</a:t>
            </a:r>
          </a:p>
          <a:p>
            <a:pPr rtl="1"/>
            <a:r>
              <a:rPr lang="ar-SA" dirty="0"/>
              <a:t>ثالث نقطة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dirty="0"/>
              <a:t>تخطيط محتويين باستخدام </a:t>
            </a:r>
            <a:r>
              <a:rPr lang="ar-SA" dirty="0" err="1"/>
              <a:t>SmartArt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6283088" y="1600201"/>
            <a:ext cx="4754880" cy="4525963"/>
          </a:xfrm>
        </p:spPr>
        <p:txBody>
          <a:bodyPr rtlCol="1"/>
          <a:lstStyle/>
          <a:p>
            <a:pPr rtl="1"/>
            <a:r>
              <a:rPr lang="ar-SA" dirty="0"/>
              <a:t>أول نقطة رمز نقطي هنا</a:t>
            </a:r>
          </a:p>
          <a:p>
            <a:pPr rtl="1"/>
            <a:r>
              <a:rPr lang="ar-SA" dirty="0"/>
              <a:t>ثاني نقطة رمز نقطي هنا</a:t>
            </a:r>
          </a:p>
          <a:p>
            <a:pPr rtl="1"/>
            <a:r>
              <a:rPr lang="ar-SA" dirty="0"/>
              <a:t>ثالث نقطة رمز نقطي هنا</a:t>
            </a:r>
          </a:p>
        </p:txBody>
      </p:sp>
      <p:graphicFrame>
        <p:nvGraphicFramePr>
          <p:cNvPr id="5" name="عنصر نائب للمحتوى 8" descr="قائمة نقطية أفقية تعرض 3 مجموعات مرتبة من اليمين إلى اليسار مع أوصاف المهمة تحت كل مجموعة">
            <a:extLst>
              <a:ext uri="{FF2B5EF4-FFF2-40B4-BE49-F238E27FC236}">
                <a16:creationId xmlns:a16="http://schemas.microsoft.com/office/drawing/2014/main" id="{9F5D73D7-A8EE-400D-8F56-999619EFC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53583"/>
              </p:ext>
            </p:extLst>
          </p:nvPr>
        </p:nvGraphicFramePr>
        <p:xfrm>
          <a:off x="1169987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2.xml><?xml version="1.0" encoding="utf-8"?>
<a:theme xmlns:a="http://schemas.openxmlformats.org/drawingml/2006/main" name="قالب تصميم لنقاط مرجعية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1.xml><?xml version="1.0" encoding="utf-8"?>
<a:theme xmlns:a="http://schemas.openxmlformats.org/drawingml/2006/main" name="نسق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نسق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3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TM22656815</ap:Template>
  <ap:TotalTime>0</ap:TotalTime>
  <ap:Words>97</ap:Words>
  <ap:PresentationFormat>شاشة عريضة</ap:PresentationFormat>
  <ap:Paragraphs>40</ap:Paragraphs>
  <ap:Slides>4</ap:Slides>
  <ap:Notes>4</ap:Notes>
  <ap:HiddenSlides>0</ap:HiddenSlides>
  <ap:MMClips>0</ap:MMClips>
  <ap:ScaleCrop>false</ap:ScaleCrop>
  <ap:HeadingPairs>
    <vt:vector baseType="variant" size="6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ap:HeadingPairs>
  <ap:TitlesOfParts>
    <vt:vector baseType="lpstr" size="8">
      <vt:lpstr>Arial</vt:lpstr>
      <vt:lpstr>Tahoma</vt:lpstr>
      <vt:lpstr>Wingdings 2</vt:lpstr>
      <vt:lpstr>قالب تصميم لنقاط مرجعية</vt:lpstr>
      <vt:lpstr>تخطيط العنوان</vt:lpstr>
      <vt:lpstr>تخطيط العنوان والمحتوى باستخدام قائمة</vt:lpstr>
      <vt:lpstr>تخطيط محتويين باستخدام جدول</vt:lpstr>
      <vt:lpstr>تخطيط محتويين باستخدام SmartArt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2020-04-03T05:01:32Z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