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autoCompressPictures="0">
  <p:sldMasterIdLst>
    <p:sldMasterId id="2147483708" r:id="rId4"/>
  </p:sldMasterIdLst>
  <p:notesMasterIdLst>
    <p:notesMasterId r:id="rId9"/>
  </p:notesMasterIdLst>
  <p:sldIdLst>
    <p:sldId id="261" r:id="rId5"/>
    <p:sldId id="259" r:id="rId6"/>
    <p:sldId id="256" r:id="rId7"/>
    <p:sldId id="260" r:id="rId8"/>
  </p:sldIdLst>
  <p:sldSz cx="7772400" cy="10058400"/>
  <p:notesSz cx="6858000" cy="9144000"/>
  <p:defaultTextStyle>
    <a:defPPr algn="r" rtl="1"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288" userDrawn="1">
          <p15:clr>
            <a:srgbClr val="A4A3A4"/>
          </p15:clr>
        </p15:guide>
        <p15:guide id="4" orient="horz" pos="612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D99"/>
    <a:srgbClr val="D2472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22B0B2-0C25-49CA-ABEF-09DDD4CC52CA}" v="288" dt="2017-09-13T21:11:33.250"/>
    <p1510:client id="{98A5D460-AC1A-4892-AE2F-61744DC431F0}" v="68" dt="2017-09-13T19:08:47.1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96"/>
    <p:restoredTop sz="94672"/>
  </p:normalViewPr>
  <p:slideViewPr>
    <p:cSldViewPr snapToGrid="0" snapToObjects="1">
      <p:cViewPr varScale="1">
        <p:scale>
          <a:sx n="108" d="100"/>
          <a:sy n="108" d="100"/>
        </p:scale>
        <p:origin x="3796" y="88"/>
      </p:cViewPr>
      <p:guideLst>
        <p:guide orient="horz" pos="3168"/>
        <p:guide pos="2448"/>
        <p:guide pos="288"/>
        <p:guide orient="horz" pos="61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r>
              <a:rPr lang="it-IT"/>
              <a:t>14/09/2017</a:t>
            </a:r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ar" dirty="0"/>
              <a:t>Fare clic per modificare gli stili del testo dello schema</a:t>
            </a:r>
          </a:p>
          <a:p>
            <a:pPr lvl="1" rtl="1"/>
            <a:r>
              <a:rPr lang="ar" dirty="0"/>
              <a:t>Secondo livello</a:t>
            </a:r>
          </a:p>
          <a:p>
            <a:pPr lvl="2" rtl="1"/>
            <a:r>
              <a:rPr lang="ar" dirty="0"/>
              <a:t>Terzo livello</a:t>
            </a:r>
          </a:p>
          <a:p>
            <a:pPr lvl="3" rtl="1"/>
            <a:r>
              <a:rPr lang="ar" dirty="0"/>
              <a:t>Quarto livello</a:t>
            </a:r>
          </a:p>
          <a:p>
            <a:pPr lvl="4" rtl="1"/>
            <a:r>
              <a:rPr lang="ar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fld id="{EA472638-3D52-C545-AF2D-5724607F2B6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1529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Segoe UI" panose="020B0502040204020203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Segoe UI" panose="020B0502040204020203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Segoe UI" panose="020B0502040204020203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Segoe UI" panose="020B0502040204020203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Segoe UI" panose="020B0502040204020203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rtl="1"/>
            <a:fld id="{EA472638-3D52-C545-AF2D-5724607F2B65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9323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rtl="1"/>
            <a:fld id="{EA472638-3D52-C545-AF2D-5724607F2B65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5980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rtl="1"/>
            <a:fld id="{EA472638-3D52-C545-AF2D-5724607F2B65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8629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rtl="1"/>
            <a:fld id="{EA472638-3D52-C545-AF2D-5724607F2B65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6854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rtlCol="1" anchor="b"/>
          <a:lstStyle>
            <a:lvl1pPr algn="ctr" rtl="1">
              <a:defRPr sz="5100"/>
            </a:lvl1pPr>
          </a:lstStyle>
          <a:p>
            <a:pPr rtl="1"/>
            <a:r>
              <a:rPr lang="ar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 rtlCol="1"/>
          <a:lstStyle>
            <a:lvl1pPr marL="0" indent="0" algn="ctr" rtl="1">
              <a:buNone/>
              <a:defRPr sz="2040"/>
            </a:lvl1pPr>
            <a:lvl2pPr marL="388620" indent="0" algn="ctr" rtl="1">
              <a:buNone/>
              <a:defRPr sz="1700"/>
            </a:lvl2pPr>
            <a:lvl3pPr marL="777240" indent="0" algn="ctr" rtl="1">
              <a:buNone/>
              <a:defRPr sz="1530"/>
            </a:lvl3pPr>
            <a:lvl4pPr marL="1165860" indent="0" algn="ctr" rtl="1">
              <a:buNone/>
              <a:defRPr sz="1360"/>
            </a:lvl4pPr>
            <a:lvl5pPr marL="1554480" indent="0" algn="ctr" rtl="1">
              <a:buNone/>
              <a:defRPr sz="1360"/>
            </a:lvl5pPr>
            <a:lvl6pPr marL="1943100" indent="0" algn="ctr" rtl="1">
              <a:buNone/>
              <a:defRPr sz="1360"/>
            </a:lvl6pPr>
            <a:lvl7pPr marL="2331720" indent="0" algn="ctr" rtl="1">
              <a:buNone/>
              <a:defRPr sz="1360"/>
            </a:lvl7pPr>
            <a:lvl8pPr marL="2720340" indent="0" algn="ctr" rtl="1">
              <a:buNone/>
              <a:defRPr sz="1360"/>
            </a:lvl8pPr>
            <a:lvl9pPr marL="3108960" indent="0" algn="ctr" rtl="1">
              <a:buNone/>
              <a:defRPr sz="1360"/>
            </a:lvl9pPr>
          </a:lstStyle>
          <a:p>
            <a:pPr rtl="1"/>
            <a:r>
              <a:rPr lang="ar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1"/>
          <a:lstStyle/>
          <a:p>
            <a:pPr lvl="0" rtl="1"/>
            <a:r>
              <a:rPr lang="ar"/>
              <a:t>Fare clic per modificare gli stili del testo dello schema</a:t>
            </a:r>
          </a:p>
          <a:p>
            <a:pPr lvl="1" rtl="1"/>
            <a:r>
              <a:rPr lang="ar"/>
              <a:t>Secondo livello</a:t>
            </a:r>
          </a:p>
          <a:p>
            <a:pPr lvl="2" rtl="1"/>
            <a:r>
              <a:rPr lang="ar"/>
              <a:t>Terzo livello</a:t>
            </a:r>
          </a:p>
          <a:p>
            <a:pPr lvl="3" rtl="1"/>
            <a:r>
              <a:rPr lang="ar"/>
              <a:t>Quarto livello</a:t>
            </a:r>
          </a:p>
          <a:p>
            <a:pPr lvl="4" rtl="1"/>
            <a:r>
              <a:rPr lang="ar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 rtlCol="1"/>
          <a:lstStyle/>
          <a:p>
            <a:pPr rtl="1"/>
            <a:r>
              <a:rPr lang="ar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 rtlCol="1"/>
          <a:lstStyle/>
          <a:p>
            <a:pPr lvl="0" rtl="1"/>
            <a:r>
              <a:rPr lang="ar"/>
              <a:t>Fare clic per modificare gli stili del testo dello schema</a:t>
            </a:r>
          </a:p>
          <a:p>
            <a:pPr lvl="1" rtl="1"/>
            <a:r>
              <a:rPr lang="ar"/>
              <a:t>Secondo livello</a:t>
            </a:r>
          </a:p>
          <a:p>
            <a:pPr lvl="2" rtl="1"/>
            <a:r>
              <a:rPr lang="ar"/>
              <a:t>Terzo livello</a:t>
            </a:r>
          </a:p>
          <a:p>
            <a:pPr lvl="3" rtl="1"/>
            <a:r>
              <a:rPr lang="ar"/>
              <a:t>Quarto livello</a:t>
            </a:r>
          </a:p>
          <a:p>
            <a:pPr lvl="4" rtl="1"/>
            <a:r>
              <a:rPr lang="ar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1"/>
          <a:lstStyle/>
          <a:p>
            <a:pPr lvl="0" rtl="1"/>
            <a:r>
              <a:rPr lang="ar"/>
              <a:t>Fare clic per modificare gli stili del testo dello schema</a:t>
            </a:r>
          </a:p>
          <a:p>
            <a:pPr lvl="1" rtl="1"/>
            <a:r>
              <a:rPr lang="ar"/>
              <a:t>Secondo livello</a:t>
            </a:r>
          </a:p>
          <a:p>
            <a:pPr lvl="2" rtl="1"/>
            <a:r>
              <a:rPr lang="ar"/>
              <a:t>Terzo livello</a:t>
            </a:r>
          </a:p>
          <a:p>
            <a:pPr lvl="3" rtl="1"/>
            <a:r>
              <a:rPr lang="ar"/>
              <a:t>Quarto livello</a:t>
            </a:r>
          </a:p>
          <a:p>
            <a:pPr lvl="4" rtl="1"/>
            <a:r>
              <a:rPr lang="ar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rtlCol="1" anchor="b"/>
          <a:lstStyle>
            <a:lvl1pPr algn="r" rtl="1">
              <a:defRPr sz="5100"/>
            </a:lvl1pPr>
          </a:lstStyle>
          <a:p>
            <a:pPr rtl="1"/>
            <a:r>
              <a:rPr lang="ar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 rtlCol="1"/>
          <a:lstStyle>
            <a:lvl1pPr marL="0" indent="0" algn="r" rtl="1">
              <a:buNone/>
              <a:defRPr sz="2040">
                <a:solidFill>
                  <a:schemeClr val="tx1"/>
                </a:solidFill>
              </a:defRPr>
            </a:lvl1pPr>
            <a:lvl2pPr marL="388620" indent="0" algn="r" rtl="1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 algn="r" rtl="1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 algn="r" rtl="1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 algn="r" rtl="1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 algn="r" rtl="1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 algn="r" rtl="1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 algn="r" rtl="1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 algn="r" rtl="1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ar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 rtlCol="1"/>
          <a:lstStyle/>
          <a:p>
            <a:pPr lvl="0" rtl="1"/>
            <a:r>
              <a:rPr lang="ar"/>
              <a:t>Fare clic per modificare gli stili del testo dello schema</a:t>
            </a:r>
          </a:p>
          <a:p>
            <a:pPr lvl="1" rtl="1"/>
            <a:r>
              <a:rPr lang="ar"/>
              <a:t>Secondo livello</a:t>
            </a:r>
          </a:p>
          <a:p>
            <a:pPr lvl="2" rtl="1"/>
            <a:r>
              <a:rPr lang="ar"/>
              <a:t>Terzo livello</a:t>
            </a:r>
          </a:p>
          <a:p>
            <a:pPr lvl="3" rtl="1"/>
            <a:r>
              <a:rPr lang="ar"/>
              <a:t>Quarto livello</a:t>
            </a:r>
          </a:p>
          <a:p>
            <a:pPr lvl="4" rtl="1"/>
            <a:r>
              <a:rPr lang="ar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 rtlCol="1"/>
          <a:lstStyle/>
          <a:p>
            <a:pPr lvl="0" rtl="1"/>
            <a:r>
              <a:rPr lang="ar"/>
              <a:t>Fare clic per modificare gli stili del testo dello schema</a:t>
            </a:r>
          </a:p>
          <a:p>
            <a:pPr lvl="1" rtl="1"/>
            <a:r>
              <a:rPr lang="ar"/>
              <a:t>Secondo livello</a:t>
            </a:r>
          </a:p>
          <a:p>
            <a:pPr lvl="2" rtl="1"/>
            <a:r>
              <a:rPr lang="ar"/>
              <a:t>Terzo livello</a:t>
            </a:r>
          </a:p>
          <a:p>
            <a:pPr lvl="3" rtl="1"/>
            <a:r>
              <a:rPr lang="ar"/>
              <a:t>Quarto livello</a:t>
            </a:r>
          </a:p>
          <a:p>
            <a:pPr lvl="4" rtl="1"/>
            <a:r>
              <a:rPr lang="ar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 rtlCol="1"/>
          <a:lstStyle/>
          <a:p>
            <a:pPr rtl="1"/>
            <a:r>
              <a:rPr lang="ar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rtlCol="1" anchor="b"/>
          <a:lstStyle>
            <a:lvl1pPr marL="0" indent="0" algn="r" rtl="1">
              <a:buNone/>
              <a:defRPr sz="2040" b="1"/>
            </a:lvl1pPr>
            <a:lvl2pPr marL="388620" indent="0" algn="r" rtl="1">
              <a:buNone/>
              <a:defRPr sz="1700" b="1"/>
            </a:lvl2pPr>
            <a:lvl3pPr marL="777240" indent="0" algn="r" rtl="1">
              <a:buNone/>
              <a:defRPr sz="1530" b="1"/>
            </a:lvl3pPr>
            <a:lvl4pPr marL="1165860" indent="0" algn="r" rtl="1">
              <a:buNone/>
              <a:defRPr sz="1360" b="1"/>
            </a:lvl4pPr>
            <a:lvl5pPr marL="1554480" indent="0" algn="r" rtl="1">
              <a:buNone/>
              <a:defRPr sz="1360" b="1"/>
            </a:lvl5pPr>
            <a:lvl6pPr marL="1943100" indent="0" algn="r" rtl="1">
              <a:buNone/>
              <a:defRPr sz="1360" b="1"/>
            </a:lvl6pPr>
            <a:lvl7pPr marL="2331720" indent="0" algn="r" rtl="1">
              <a:buNone/>
              <a:defRPr sz="1360" b="1"/>
            </a:lvl7pPr>
            <a:lvl8pPr marL="2720340" indent="0" algn="r" rtl="1">
              <a:buNone/>
              <a:defRPr sz="1360" b="1"/>
            </a:lvl8pPr>
            <a:lvl9pPr marL="3108960" indent="0" algn="r" rtl="1">
              <a:buNone/>
              <a:defRPr sz="1360" b="1"/>
            </a:lvl9pPr>
          </a:lstStyle>
          <a:p>
            <a:pPr lvl="0" rtl="1"/>
            <a:r>
              <a:rPr lang="ar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 rtlCol="1"/>
          <a:lstStyle/>
          <a:p>
            <a:pPr lvl="0" rtl="1"/>
            <a:r>
              <a:rPr lang="ar"/>
              <a:t>Fare clic per modificare gli stili del testo dello schema</a:t>
            </a:r>
          </a:p>
          <a:p>
            <a:pPr lvl="1" rtl="1"/>
            <a:r>
              <a:rPr lang="ar"/>
              <a:t>Secondo livello</a:t>
            </a:r>
          </a:p>
          <a:p>
            <a:pPr lvl="2" rtl="1"/>
            <a:r>
              <a:rPr lang="ar"/>
              <a:t>Terzo livello</a:t>
            </a:r>
          </a:p>
          <a:p>
            <a:pPr lvl="3" rtl="1"/>
            <a:r>
              <a:rPr lang="ar"/>
              <a:t>Quarto livello</a:t>
            </a:r>
          </a:p>
          <a:p>
            <a:pPr lvl="4" rtl="1"/>
            <a:r>
              <a:rPr lang="ar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rtlCol="1" anchor="b"/>
          <a:lstStyle>
            <a:lvl1pPr marL="0" indent="0" algn="r" rtl="1">
              <a:buNone/>
              <a:defRPr sz="2040" b="1"/>
            </a:lvl1pPr>
            <a:lvl2pPr marL="388620" indent="0" algn="r" rtl="1">
              <a:buNone/>
              <a:defRPr sz="1700" b="1"/>
            </a:lvl2pPr>
            <a:lvl3pPr marL="777240" indent="0" algn="r" rtl="1">
              <a:buNone/>
              <a:defRPr sz="1530" b="1"/>
            </a:lvl3pPr>
            <a:lvl4pPr marL="1165860" indent="0" algn="r" rtl="1">
              <a:buNone/>
              <a:defRPr sz="1360" b="1"/>
            </a:lvl4pPr>
            <a:lvl5pPr marL="1554480" indent="0" algn="r" rtl="1">
              <a:buNone/>
              <a:defRPr sz="1360" b="1"/>
            </a:lvl5pPr>
            <a:lvl6pPr marL="1943100" indent="0" algn="r" rtl="1">
              <a:buNone/>
              <a:defRPr sz="1360" b="1"/>
            </a:lvl6pPr>
            <a:lvl7pPr marL="2331720" indent="0" algn="r" rtl="1">
              <a:buNone/>
              <a:defRPr sz="1360" b="1"/>
            </a:lvl7pPr>
            <a:lvl8pPr marL="2720340" indent="0" algn="r" rtl="1">
              <a:buNone/>
              <a:defRPr sz="1360" b="1"/>
            </a:lvl8pPr>
            <a:lvl9pPr marL="3108960" indent="0" algn="r" rtl="1">
              <a:buNone/>
              <a:defRPr sz="1360" b="1"/>
            </a:lvl9pPr>
          </a:lstStyle>
          <a:p>
            <a:pPr lvl="0" rtl="1"/>
            <a:r>
              <a:rPr lang="ar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 rtlCol="1"/>
          <a:lstStyle/>
          <a:p>
            <a:pPr lvl="0" rtl="1"/>
            <a:r>
              <a:rPr lang="ar"/>
              <a:t>Fare clic per modificare gli stili del testo dello schema</a:t>
            </a:r>
          </a:p>
          <a:p>
            <a:pPr lvl="1" rtl="1"/>
            <a:r>
              <a:rPr lang="ar"/>
              <a:t>Secondo livello</a:t>
            </a:r>
          </a:p>
          <a:p>
            <a:pPr lvl="2" rtl="1"/>
            <a:r>
              <a:rPr lang="ar"/>
              <a:t>Terzo livello</a:t>
            </a:r>
          </a:p>
          <a:p>
            <a:pPr lvl="3" rtl="1"/>
            <a:r>
              <a:rPr lang="ar"/>
              <a:t>Quarto livello</a:t>
            </a:r>
          </a:p>
          <a:p>
            <a:pPr lvl="4" rtl="1"/>
            <a:r>
              <a:rPr lang="ar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r>
              <a:rPr lang="it-IT"/>
              <a:t>14/09/2017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r>
              <a:rPr lang="it-IT"/>
              <a:t>14/09/2017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r>
              <a:rPr lang="it-IT"/>
              <a:t>14/09/2017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1" anchor="b"/>
          <a:lstStyle>
            <a:lvl1pPr algn="r" rtl="1">
              <a:defRPr sz="2720"/>
            </a:lvl1pPr>
          </a:lstStyle>
          <a:p>
            <a:pPr rtl="1"/>
            <a:r>
              <a:rPr lang="ar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 rtlCol="1"/>
          <a:lstStyle>
            <a:lvl1pPr algn="r" rtl="1">
              <a:defRPr sz="2720"/>
            </a:lvl1pPr>
            <a:lvl2pPr algn="r" rtl="1">
              <a:defRPr sz="2380"/>
            </a:lvl2pPr>
            <a:lvl3pPr algn="r" rtl="1">
              <a:defRPr sz="2040"/>
            </a:lvl3pPr>
            <a:lvl4pPr algn="r" rtl="1">
              <a:defRPr sz="1700"/>
            </a:lvl4pPr>
            <a:lvl5pPr algn="r" rtl="1">
              <a:defRPr sz="1700"/>
            </a:lvl5pPr>
            <a:lvl6pPr algn="r" rtl="1">
              <a:defRPr sz="1700"/>
            </a:lvl6pPr>
            <a:lvl7pPr algn="r" rtl="1">
              <a:defRPr sz="1700"/>
            </a:lvl7pPr>
            <a:lvl8pPr algn="r" rtl="1">
              <a:defRPr sz="1700"/>
            </a:lvl8pPr>
            <a:lvl9pPr algn="r" rtl="1">
              <a:defRPr sz="1700"/>
            </a:lvl9pPr>
          </a:lstStyle>
          <a:p>
            <a:pPr lvl="0" rtl="1"/>
            <a:r>
              <a:rPr lang="ar"/>
              <a:t>Fare clic per modificare gli stili del testo dello schema</a:t>
            </a:r>
          </a:p>
          <a:p>
            <a:pPr lvl="1" rtl="1"/>
            <a:r>
              <a:rPr lang="ar"/>
              <a:t>Secondo livello</a:t>
            </a:r>
          </a:p>
          <a:p>
            <a:pPr lvl="2" rtl="1"/>
            <a:r>
              <a:rPr lang="ar"/>
              <a:t>Terzo livello</a:t>
            </a:r>
          </a:p>
          <a:p>
            <a:pPr lvl="3" rtl="1"/>
            <a:r>
              <a:rPr lang="ar"/>
              <a:t>Quarto livello</a:t>
            </a:r>
          </a:p>
          <a:p>
            <a:pPr lvl="4" rtl="1"/>
            <a:r>
              <a:rPr lang="ar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1"/>
          <a:lstStyle>
            <a:lvl1pPr marL="0" indent="0" algn="r" rtl="1">
              <a:buNone/>
              <a:defRPr sz="1360"/>
            </a:lvl1pPr>
            <a:lvl2pPr marL="388620" indent="0" algn="r" rtl="1">
              <a:buNone/>
              <a:defRPr sz="1190"/>
            </a:lvl2pPr>
            <a:lvl3pPr marL="777240" indent="0" algn="r" rtl="1">
              <a:buNone/>
              <a:defRPr sz="1020"/>
            </a:lvl3pPr>
            <a:lvl4pPr marL="1165860" indent="0" algn="r" rtl="1">
              <a:buNone/>
              <a:defRPr sz="850"/>
            </a:lvl4pPr>
            <a:lvl5pPr marL="1554480" indent="0" algn="r" rtl="1">
              <a:buNone/>
              <a:defRPr sz="850"/>
            </a:lvl5pPr>
            <a:lvl6pPr marL="1943100" indent="0" algn="r" rtl="1">
              <a:buNone/>
              <a:defRPr sz="850"/>
            </a:lvl6pPr>
            <a:lvl7pPr marL="2331720" indent="0" algn="r" rtl="1">
              <a:buNone/>
              <a:defRPr sz="850"/>
            </a:lvl7pPr>
            <a:lvl8pPr marL="2720340" indent="0" algn="r" rtl="1">
              <a:buNone/>
              <a:defRPr sz="850"/>
            </a:lvl8pPr>
            <a:lvl9pPr marL="3108960" indent="0" algn="r" rtl="1">
              <a:buNone/>
              <a:defRPr sz="850"/>
            </a:lvl9pPr>
          </a:lstStyle>
          <a:p>
            <a:pPr lvl="0" rtl="1"/>
            <a:r>
              <a:rPr lang="ar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1" anchor="b"/>
          <a:lstStyle>
            <a:lvl1pPr algn="r" rtl="1">
              <a:defRPr sz="2720"/>
            </a:lvl1pPr>
          </a:lstStyle>
          <a:p>
            <a:pPr rtl="1"/>
            <a:r>
              <a:rPr lang="ar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rtlCol="1" anchor="t"/>
          <a:lstStyle>
            <a:lvl1pPr marL="0" indent="0" algn="r" rtl="1">
              <a:buNone/>
              <a:defRPr sz="2720"/>
            </a:lvl1pPr>
            <a:lvl2pPr marL="388620" indent="0" algn="r" rtl="1">
              <a:buNone/>
              <a:defRPr sz="2380"/>
            </a:lvl2pPr>
            <a:lvl3pPr marL="777240" indent="0" algn="r" rtl="1">
              <a:buNone/>
              <a:defRPr sz="2040"/>
            </a:lvl3pPr>
            <a:lvl4pPr marL="1165860" indent="0" algn="r" rtl="1">
              <a:buNone/>
              <a:defRPr sz="1700"/>
            </a:lvl4pPr>
            <a:lvl5pPr marL="1554480" indent="0" algn="r" rtl="1">
              <a:buNone/>
              <a:defRPr sz="1700"/>
            </a:lvl5pPr>
            <a:lvl6pPr marL="1943100" indent="0" algn="r" rtl="1">
              <a:buNone/>
              <a:defRPr sz="1700"/>
            </a:lvl6pPr>
            <a:lvl7pPr marL="2331720" indent="0" algn="r" rtl="1">
              <a:buNone/>
              <a:defRPr sz="1700"/>
            </a:lvl7pPr>
            <a:lvl8pPr marL="2720340" indent="0" algn="r" rtl="1">
              <a:buNone/>
              <a:defRPr sz="1700"/>
            </a:lvl8pPr>
            <a:lvl9pPr marL="3108960" indent="0" algn="r" rtl="1">
              <a:buNone/>
              <a:defRPr sz="1700"/>
            </a:lvl9pPr>
          </a:lstStyle>
          <a:p>
            <a:pPr rtl="1"/>
            <a:r>
              <a:rPr lang="ar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1"/>
          <a:lstStyle>
            <a:lvl1pPr marL="0" indent="0" algn="r" rtl="1">
              <a:buNone/>
              <a:defRPr sz="1360"/>
            </a:lvl1pPr>
            <a:lvl2pPr marL="388620" indent="0" algn="r" rtl="1">
              <a:buNone/>
              <a:defRPr sz="1190"/>
            </a:lvl2pPr>
            <a:lvl3pPr marL="777240" indent="0" algn="r" rtl="1">
              <a:buNone/>
              <a:defRPr sz="1020"/>
            </a:lvl3pPr>
            <a:lvl4pPr marL="1165860" indent="0" algn="r" rtl="1">
              <a:buNone/>
              <a:defRPr sz="850"/>
            </a:lvl4pPr>
            <a:lvl5pPr marL="1554480" indent="0" algn="r" rtl="1">
              <a:buNone/>
              <a:defRPr sz="850"/>
            </a:lvl5pPr>
            <a:lvl6pPr marL="1943100" indent="0" algn="r" rtl="1">
              <a:buNone/>
              <a:defRPr sz="850"/>
            </a:lvl6pPr>
            <a:lvl7pPr marL="2331720" indent="0" algn="r" rtl="1">
              <a:buNone/>
              <a:defRPr sz="850"/>
            </a:lvl7pPr>
            <a:lvl8pPr marL="2720340" indent="0" algn="r" rtl="1">
              <a:buNone/>
              <a:defRPr sz="850"/>
            </a:lvl8pPr>
            <a:lvl9pPr marL="3108960" indent="0" algn="r" rtl="1">
              <a:buNone/>
              <a:defRPr sz="850"/>
            </a:lvl9pPr>
          </a:lstStyle>
          <a:p>
            <a:pPr lvl="0" rtl="1"/>
            <a:r>
              <a:rPr lang="ar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rtl="1"/>
            <a:r>
              <a:rPr lang="ar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rtl="1"/>
            <a:r>
              <a:rPr lang="ar" dirty="0"/>
              <a:t>Fare clic per modificare gli stili del testo dello schema</a:t>
            </a:r>
          </a:p>
          <a:p>
            <a:pPr lvl="1" rtl="1"/>
            <a:r>
              <a:rPr lang="ar" dirty="0"/>
              <a:t>Secondo livello</a:t>
            </a:r>
          </a:p>
          <a:p>
            <a:pPr lvl="2" rtl="1"/>
            <a:r>
              <a:rPr lang="ar" dirty="0"/>
              <a:t>Terzo livello</a:t>
            </a:r>
          </a:p>
          <a:p>
            <a:pPr lvl="3" rtl="1"/>
            <a:r>
              <a:rPr lang="ar" dirty="0"/>
              <a:t>Quarto livello</a:t>
            </a:r>
          </a:p>
          <a:p>
            <a:pPr lvl="4" rtl="1"/>
            <a:r>
              <a:rPr lang="ar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853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r" defTabSz="777240" rtl="1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r" defTabSz="777240" rtl="1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582930" indent="-194310" algn="r" defTabSz="777240" rtl="1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2pPr>
      <a:lvl3pPr marL="971550" indent="-194310" algn="r" defTabSz="777240" rtl="1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3pPr>
      <a:lvl4pPr marL="1360170" indent="-194310" algn="r" defTabSz="777240" rtl="1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4pPr>
      <a:lvl5pPr marL="1748790" indent="-194310" algn="r" defTabSz="777240" rtl="1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5pPr>
      <a:lvl6pPr marL="2137410" indent="-194310" algn="r" defTabSz="777240" rtl="1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r" defTabSz="777240" rtl="1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r" defTabSz="777240" rtl="1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r" defTabSz="777240" rtl="1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777240" rtl="1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r" defTabSz="777240" rtl="1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r" defTabSz="777240" rtl="1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r" defTabSz="777240" rtl="1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r" defTabSz="777240" rtl="1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r" defTabSz="777240" rtl="1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r" defTabSz="777240" rtl="1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r" defTabSz="777240" rtl="1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r" defTabSz="777240" rtl="1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png"/><Relationship Id="rId10" Type="http://schemas.openxmlformats.org/officeDocument/2006/relationships/image" Target="../media/image13.emf"/><Relationship Id="rId4" Type="http://schemas.openxmlformats.org/officeDocument/2006/relationships/image" Target="../media/image7.emf"/><Relationship Id="rId9" Type="http://schemas.openxmlformats.org/officeDocument/2006/relationships/image" Target="../media/image1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image" Target="../media/image14.emf"/><Relationship Id="rId7" Type="http://schemas.openxmlformats.org/officeDocument/2006/relationships/image" Target="../media/image1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emf"/><Relationship Id="rId11" Type="http://schemas.openxmlformats.org/officeDocument/2006/relationships/image" Target="../media/image22.png"/><Relationship Id="rId5" Type="http://schemas.openxmlformats.org/officeDocument/2006/relationships/image" Target="../media/image16.emf"/><Relationship Id="rId10" Type="http://schemas.openxmlformats.org/officeDocument/2006/relationships/image" Target="../media/image21.png"/><Relationship Id="rId4" Type="http://schemas.openxmlformats.org/officeDocument/2006/relationships/image" Target="../media/image15.emf"/><Relationship Id="rId9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en-US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9540" y="417815"/>
            <a:ext cx="1422400" cy="304800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1333155" y="1173969"/>
            <a:ext cx="6015519" cy="1200329"/>
          </a:xfrm>
          <a:prstGeom prst="rect">
            <a:avLst/>
          </a:prstGeom>
        </p:spPr>
        <p:txBody>
          <a:bodyPr wrap="square" rtlCol="1">
            <a:spAutoFit/>
          </a:bodyPr>
          <a:lstStyle/>
          <a:p>
            <a:pPr rtl="1"/>
            <a:r>
              <a:rPr lang="ar" sz="3600" dirty="0">
                <a:solidFill>
                  <a:schemeClr val="bg1"/>
                </a:solidFill>
                <a:latin typeface="Segoe UI Light" panose="020B0502040204020203" pitchFamily="34" charset="0"/>
                <a:ea typeface="Segoe Pro Display Light" charset="0"/>
                <a:cs typeface="Segoe UI Light" panose="020B0502040204020203" pitchFamily="34" charset="0"/>
              </a:rPr>
              <a:t>5 طرق جديدة </a:t>
            </a:r>
          </a:p>
          <a:p>
            <a:pPr rtl="1"/>
            <a:r>
              <a:rPr lang="ar" sz="3600" dirty="0">
                <a:solidFill>
                  <a:schemeClr val="bg1"/>
                </a:solidFill>
                <a:latin typeface="Segoe UI Light" panose="020B0502040204020203" pitchFamily="34" charset="0"/>
                <a:ea typeface="Segoe Pro Display Light" charset="0"/>
                <a:cs typeface="Segoe UI Light" panose="020B0502040204020203" pitchFamily="34" charset="0"/>
              </a:rPr>
              <a:t>للعمل</a:t>
            </a:r>
          </a:p>
        </p:txBody>
      </p:sp>
      <p:sp>
        <p:nvSpPr>
          <p:cNvPr id="7" name="Rettangolo 6"/>
          <p:cNvSpPr/>
          <p:nvPr/>
        </p:nvSpPr>
        <p:spPr>
          <a:xfrm>
            <a:off x="1343430" y="2186149"/>
            <a:ext cx="6015519" cy="1092607"/>
          </a:xfrm>
          <a:prstGeom prst="rect">
            <a:avLst/>
          </a:prstGeom>
        </p:spPr>
        <p:txBody>
          <a:bodyPr wrap="square" rtlCol="1">
            <a:spAutoFit/>
          </a:bodyPr>
          <a:lstStyle/>
          <a:p>
            <a:pPr rtl="1"/>
            <a:r>
              <a:rPr lang="ar" sz="6500" dirty="0">
                <a:solidFill>
                  <a:schemeClr val="bg1"/>
                </a:solidFill>
                <a:latin typeface="Segoe UI Light" panose="020B0502040204020203" pitchFamily="34" charset="0"/>
                <a:ea typeface="Segoe Pro Display Light" charset="0"/>
                <a:cs typeface="Segoe UI Light" panose="020B0502040204020203" pitchFamily="34" charset="0"/>
              </a:rPr>
              <a:t>في Word</a:t>
            </a:r>
          </a:p>
        </p:txBody>
      </p:sp>
      <p:sp>
        <p:nvSpPr>
          <p:cNvPr id="8" name="Rettangolo 7"/>
          <p:cNvSpPr/>
          <p:nvPr/>
        </p:nvSpPr>
        <p:spPr>
          <a:xfrm>
            <a:off x="0" y="5118862"/>
            <a:ext cx="7772400" cy="4939538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en-US"/>
          </a:p>
        </p:txBody>
      </p:sp>
      <p:sp>
        <p:nvSpPr>
          <p:cNvPr id="9" name="Rettangolo 8"/>
          <p:cNvSpPr/>
          <p:nvPr/>
        </p:nvSpPr>
        <p:spPr>
          <a:xfrm>
            <a:off x="878444" y="5392191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1">
            <a:spAutoFit/>
          </a:bodyPr>
          <a:lstStyle/>
          <a:p>
            <a:pPr rtl="1"/>
            <a:r>
              <a:rPr lang="ar" sz="1700" b="1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التعاون في العمل مع الآخرين، في أي مكان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581" y="452899"/>
            <a:ext cx="3822700" cy="441960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6112245" y="6394731"/>
            <a:ext cx="1219200" cy="1371600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40694" y="5384802"/>
            <a:ext cx="330200" cy="330200"/>
          </a:xfrm>
          <a:prstGeom prst="rect">
            <a:avLst/>
          </a:prstGeom>
        </p:spPr>
      </p:pic>
      <p:sp>
        <p:nvSpPr>
          <p:cNvPr id="13" name="Rettangolo 12"/>
          <p:cNvSpPr/>
          <p:nvPr/>
        </p:nvSpPr>
        <p:spPr>
          <a:xfrm>
            <a:off x="457201" y="6433549"/>
            <a:ext cx="3057992" cy="800219"/>
          </a:xfrm>
          <a:prstGeom prst="rect">
            <a:avLst/>
          </a:prstGeom>
        </p:spPr>
        <p:txBody>
          <a:bodyPr wrap="square" rtlCol="1">
            <a:spAutoFit/>
          </a:bodyPr>
          <a:lstStyle/>
          <a:p>
            <a:pPr rtl="1"/>
            <a:r>
              <a:rPr lang="ar" sz="1300" b="1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الحفظ إلى السحابة</a:t>
            </a:r>
          </a:p>
          <a:p>
            <a:pPr rtl="1"/>
            <a:r>
              <a:rPr lang="ar" sz="11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يمكّنك حفظ الملفات إلى السحابة من الوصول </a:t>
            </a:r>
          </a:p>
          <a:p>
            <a:pPr rtl="1"/>
            <a:r>
              <a:rPr lang="ar" sz="11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إليها من أي مكان ويسهّل </a:t>
            </a:r>
          </a:p>
          <a:p>
            <a:pPr rtl="1"/>
            <a:r>
              <a:rPr lang="ar" sz="11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مشاركتها مع فريقك.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281066" y="7717169"/>
            <a:ext cx="1985865" cy="800219"/>
          </a:xfrm>
          <a:prstGeom prst="rect">
            <a:avLst/>
          </a:prstGeom>
        </p:spPr>
        <p:txBody>
          <a:bodyPr wrap="square" rtlCol="1">
            <a:spAutoFit/>
          </a:bodyPr>
          <a:lstStyle/>
          <a:p>
            <a:pPr rtl="1"/>
            <a:r>
              <a:rPr lang="ar" sz="1300" b="1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المشاركة</a:t>
            </a:r>
          </a:p>
          <a:p>
            <a:pPr rtl="1"/>
            <a:r>
              <a:rPr lang="ar" sz="11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بمجرد نقرة زر، </a:t>
            </a:r>
          </a:p>
          <a:p>
            <a:pPr rtl="1"/>
            <a:r>
              <a:rPr lang="ar" sz="11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قم بدعوة أشخاص آخرين بسرعة</a:t>
            </a:r>
            <a:r>
              <a:rPr lang="en-US" sz="11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 </a:t>
            </a:r>
            <a:r>
              <a:rPr lang="ar" sz="11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لتحرير المستند أو عرضه.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5431584" y="7831154"/>
            <a:ext cx="1742500" cy="1338828"/>
          </a:xfrm>
          <a:prstGeom prst="rect">
            <a:avLst/>
          </a:prstGeom>
        </p:spPr>
        <p:txBody>
          <a:bodyPr wrap="square" rtlCol="1">
            <a:spAutoFit/>
          </a:bodyPr>
          <a:lstStyle/>
          <a:p>
            <a:pPr algn="l" rtl="1"/>
            <a:r>
              <a:rPr lang="ar" sz="1300" b="1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العمل معاً في الوقت الحقيقي</a:t>
            </a:r>
          </a:p>
          <a:p>
            <a:pPr algn="l" rtl="1"/>
            <a:endParaRPr lang="en-US" sz="1100" dirty="0">
              <a:latin typeface="Segoe UI" panose="020B0502040204020203" pitchFamily="34" charset="0"/>
              <a:ea typeface="Segoe Pro Display" charset="0"/>
              <a:cs typeface="Segoe UI" panose="020B0502040204020203" pitchFamily="34" charset="0"/>
            </a:endParaRPr>
          </a:p>
          <a:p>
            <a:pPr algn="l" rtl="1"/>
            <a:r>
              <a:rPr lang="ar" sz="11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شارك في تأليف مستندات في الوقت الحقيقي، وشاهد التغييرات الخاصة بالآخرين بمجرد حدوثها.</a:t>
            </a: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12718" y="6523695"/>
            <a:ext cx="3100726" cy="3165517"/>
          </a:xfrm>
          <a:prstGeom prst="rect">
            <a:avLst/>
          </a:prstGeom>
        </p:spPr>
      </p:pic>
      <p:sp>
        <p:nvSpPr>
          <p:cNvPr id="17" name="Rettangolo 16"/>
          <p:cNvSpPr/>
          <p:nvPr/>
        </p:nvSpPr>
        <p:spPr>
          <a:xfrm>
            <a:off x="402213" y="9029584"/>
            <a:ext cx="3112980" cy="800219"/>
          </a:xfrm>
          <a:prstGeom prst="rect">
            <a:avLst/>
          </a:prstGeom>
        </p:spPr>
        <p:txBody>
          <a:bodyPr wrap="square" rtlCol="1">
            <a:spAutoFit/>
          </a:bodyPr>
          <a:lstStyle/>
          <a:p>
            <a:pPr rtl="1"/>
            <a:r>
              <a:rPr lang="ar" sz="1300" b="1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طرح الأفكار أو تلقيها</a:t>
            </a:r>
          </a:p>
          <a:p>
            <a:pPr rtl="1"/>
            <a:r>
              <a:rPr lang="ar" sz="11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تعقب التغييرات وشارك أفكارك</a:t>
            </a:r>
          </a:p>
          <a:p>
            <a:pPr rtl="1"/>
            <a:r>
              <a:rPr lang="ar" sz="11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من خلال التعليقات. يمكن للجميع الإضافة إلى المحادثة والبقاء على اطلاع بالتغييرات.</a:t>
            </a:r>
          </a:p>
        </p:txBody>
      </p:sp>
      <p:sp>
        <p:nvSpPr>
          <p:cNvPr id="18" name="Rettangolo arrotondato 17"/>
          <p:cNvSpPr/>
          <p:nvPr/>
        </p:nvSpPr>
        <p:spPr>
          <a:xfrm>
            <a:off x="4443568" y="9429690"/>
            <a:ext cx="2912724" cy="348608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en-US"/>
          </a:p>
        </p:txBody>
      </p:sp>
      <p:sp>
        <p:nvSpPr>
          <p:cNvPr id="19" name="Rettangolo 18"/>
          <p:cNvSpPr/>
          <p:nvPr/>
        </p:nvSpPr>
        <p:spPr>
          <a:xfrm>
            <a:off x="4920657" y="9459414"/>
            <a:ext cx="1958549" cy="276999"/>
          </a:xfrm>
          <a:prstGeom prst="rect">
            <a:avLst/>
          </a:prstGeom>
        </p:spPr>
        <p:txBody>
          <a:bodyPr wrap="none" rtlCol="1">
            <a:spAutoFit/>
          </a:bodyPr>
          <a:lstStyle/>
          <a:p>
            <a:pPr algn="ctr" rtl="1"/>
            <a:r>
              <a:rPr lang="ar" sz="1200" b="1" dirty="0">
                <a:solidFill>
                  <a:schemeClr val="bg1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aka.ms/coauthorinword </a:t>
            </a:r>
          </a:p>
        </p:txBody>
      </p:sp>
      <p:cxnSp>
        <p:nvCxnSpPr>
          <p:cNvPr id="20" name="Connettore 1 19"/>
          <p:cNvCxnSpPr/>
          <p:nvPr/>
        </p:nvCxnSpPr>
        <p:spPr>
          <a:xfrm>
            <a:off x="0" y="10066858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tangolo 20"/>
          <p:cNvSpPr/>
          <p:nvPr/>
        </p:nvSpPr>
        <p:spPr>
          <a:xfrm>
            <a:off x="457200" y="5767462"/>
            <a:ext cx="6436763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ar" sz="15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لا حاجة إلى الاحتشاد حول الكمبيوتر نفسه أو إرسال الملفات مراراً وتكراراً. </a:t>
            </a:r>
          </a:p>
          <a:p>
            <a:pPr rtl="1"/>
            <a:r>
              <a:rPr lang="ar" sz="15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يمكن للجميع تحرير النسخة نفسها من المستند، حتى في الوقت الحقيقي.</a:t>
            </a:r>
          </a:p>
        </p:txBody>
      </p:sp>
    </p:spTree>
    <p:extLst>
      <p:ext uri="{BB962C8B-B14F-4D97-AF65-F5344CB8AC3E}">
        <p14:creationId xmlns:p14="http://schemas.microsoft.com/office/powerpoint/2010/main" val="763596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en-US"/>
          </a:p>
        </p:txBody>
      </p:sp>
      <p:sp>
        <p:nvSpPr>
          <p:cNvPr id="3" name="Rettangolo 2"/>
          <p:cNvSpPr/>
          <p:nvPr/>
        </p:nvSpPr>
        <p:spPr>
          <a:xfrm>
            <a:off x="878444" y="522240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1">
            <a:spAutoFit/>
          </a:bodyPr>
          <a:lstStyle/>
          <a:p>
            <a:pPr rtl="1"/>
            <a:r>
              <a:rPr lang="ar" sz="1700" b="1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الاستماع إلى المحتوى الخاص بك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2443" y="525125"/>
            <a:ext cx="330200" cy="3302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495323" y="459767"/>
            <a:ext cx="1257300" cy="121920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2303" y="1545091"/>
            <a:ext cx="5372100" cy="3263900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853449" y="1839219"/>
            <a:ext cx="272312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ar" sz="1000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تتيح لك الميزة "القراءة بصوت عالٍ" في Word سماع المستند بمجرد تمييز كل كلمة.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5707" y="3191509"/>
            <a:ext cx="1066800" cy="469900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370389" y="2814094"/>
            <a:ext cx="2637652" cy="2462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1"/>
            <a:r>
              <a:rPr lang="ar" sz="1000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قم بتغيير سرعة قراءة وصوت الراوي الخاص بك.</a:t>
            </a:r>
          </a:p>
        </p:txBody>
      </p:sp>
      <p:sp>
        <p:nvSpPr>
          <p:cNvPr id="10" name="Rettangolo arrotondato 9"/>
          <p:cNvSpPr/>
          <p:nvPr/>
        </p:nvSpPr>
        <p:spPr>
          <a:xfrm>
            <a:off x="472615" y="4520633"/>
            <a:ext cx="6852863" cy="811659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en-US"/>
          </a:p>
        </p:txBody>
      </p:sp>
      <p:sp>
        <p:nvSpPr>
          <p:cNvPr id="11" name="Rettangolo 10"/>
          <p:cNvSpPr/>
          <p:nvPr/>
        </p:nvSpPr>
        <p:spPr>
          <a:xfrm>
            <a:off x="590765" y="4656499"/>
            <a:ext cx="6560050" cy="461665"/>
          </a:xfrm>
          <a:prstGeom prst="rect">
            <a:avLst/>
          </a:prstGeom>
        </p:spPr>
        <p:txBody>
          <a:bodyPr wrap="square" rtlCol="1">
            <a:spAutoFit/>
          </a:bodyPr>
          <a:lstStyle/>
          <a:p>
            <a:pPr rtl="1"/>
            <a:r>
              <a:rPr lang="ar" sz="1200" dirty="0">
                <a:solidFill>
                  <a:schemeClr val="bg1"/>
                </a:solidFill>
                <a:cs typeface="Segoe UI" panose="020B0502040204020203" pitchFamily="34" charset="0"/>
              </a:rPr>
              <a:t>"القراءة بصوت عالٍ" هي إحدى "أدوات التعلم" في Word، مُصممة لمساعدة الأشخاص الذين يعانون من عُسر القراءة وعُسر الكتابة، ولكن يمكنها مساعدة أي شخص في تنمية مهارات القراءة الخاصة به.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370389" y="5123132"/>
            <a:ext cx="2792858" cy="36155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en-US"/>
          </a:p>
        </p:txBody>
      </p:sp>
      <p:sp>
        <p:nvSpPr>
          <p:cNvPr id="13" name="Rettangolo 12"/>
          <p:cNvSpPr/>
          <p:nvPr/>
        </p:nvSpPr>
        <p:spPr>
          <a:xfrm>
            <a:off x="704604" y="5164460"/>
            <a:ext cx="2124428" cy="276999"/>
          </a:xfrm>
          <a:prstGeom prst="rect">
            <a:avLst/>
          </a:prstGeom>
        </p:spPr>
        <p:txBody>
          <a:bodyPr wrap="none" rtlCol="1">
            <a:spAutoFit/>
          </a:bodyPr>
          <a:lstStyle/>
          <a:p>
            <a:pPr algn="ctr" rtl="1"/>
            <a:r>
              <a:rPr lang="ar" sz="1200" b="1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aka.ms/wordlearningtools </a:t>
            </a: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12443" y="5785008"/>
            <a:ext cx="330200" cy="330200"/>
          </a:xfrm>
          <a:prstGeom prst="rect">
            <a:avLst/>
          </a:prstGeom>
        </p:spPr>
      </p:pic>
      <p:sp>
        <p:nvSpPr>
          <p:cNvPr id="15" name="Rettangolo 14"/>
          <p:cNvSpPr/>
          <p:nvPr/>
        </p:nvSpPr>
        <p:spPr>
          <a:xfrm>
            <a:off x="878444" y="5769960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1">
            <a:spAutoFit/>
          </a:bodyPr>
          <a:lstStyle/>
          <a:p>
            <a:pPr rtl="1"/>
            <a:r>
              <a:rPr lang="ar" sz="1700" b="1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الترجمة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878440" y="6155504"/>
            <a:ext cx="6015523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ar" sz="15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تخطَّ حاجز اللغة. اقرأ أي مستند بلغتك</a:t>
            </a:r>
            <a:br>
              <a:rPr lang="en-US" sz="15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</a:br>
            <a:r>
              <a:rPr lang="ar" sz="15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أو ترجمه إلى لغة القارئ بدون مغادرة Word.</a:t>
            </a:r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50118" y="6971184"/>
            <a:ext cx="3627425" cy="2876114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5420" y="5960743"/>
            <a:ext cx="965200" cy="876300"/>
          </a:xfrm>
          <a:prstGeom prst="rect">
            <a:avLst/>
          </a:prstGeom>
        </p:spPr>
      </p:pic>
      <p:sp>
        <p:nvSpPr>
          <p:cNvPr id="19" name="Rettangolo 18"/>
          <p:cNvSpPr/>
          <p:nvPr/>
        </p:nvSpPr>
        <p:spPr>
          <a:xfrm>
            <a:off x="853448" y="7048706"/>
            <a:ext cx="238603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ar" sz="1200" b="1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استخدم "المترجم" للبحث والتعرّف على معنى الكلمات والعبارات بلغات أخرى.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474559" y="8123009"/>
            <a:ext cx="1732629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ar" sz="1200" b="1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ترجمة نص محدد </a:t>
            </a:r>
          </a:p>
          <a:p>
            <a:pPr rtl="1"/>
            <a:r>
              <a:rPr lang="ar" sz="1200" b="1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أو المستندات بكاملها عبر </a:t>
            </a:r>
          </a:p>
          <a:p>
            <a:pPr rtl="1"/>
            <a:r>
              <a:rPr lang="ar" sz="3600" b="1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60 </a:t>
            </a:r>
            <a:r>
              <a:rPr lang="ar" sz="1200" b="1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لغة.</a:t>
            </a:r>
          </a:p>
        </p:txBody>
      </p:sp>
      <p:sp>
        <p:nvSpPr>
          <p:cNvPr id="21" name="Rettangolo arrotondato 20"/>
          <p:cNvSpPr/>
          <p:nvPr/>
        </p:nvSpPr>
        <p:spPr>
          <a:xfrm>
            <a:off x="497006" y="9296317"/>
            <a:ext cx="2912724" cy="348608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en-US"/>
          </a:p>
        </p:txBody>
      </p:sp>
      <p:sp>
        <p:nvSpPr>
          <p:cNvPr id="22" name="Rettangolo 21"/>
          <p:cNvSpPr/>
          <p:nvPr/>
        </p:nvSpPr>
        <p:spPr>
          <a:xfrm>
            <a:off x="1004392" y="9326042"/>
            <a:ext cx="1897955" cy="276999"/>
          </a:xfrm>
          <a:prstGeom prst="rect">
            <a:avLst/>
          </a:prstGeom>
        </p:spPr>
        <p:txBody>
          <a:bodyPr wrap="none" rtlCol="1">
            <a:spAutoFit/>
          </a:bodyPr>
          <a:lstStyle/>
          <a:p>
            <a:pPr algn="ctr" rtl="1"/>
            <a:r>
              <a:rPr lang="ar" sz="1200" b="1" dirty="0">
                <a:solidFill>
                  <a:schemeClr val="bg1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aka.ms/translateinword</a:t>
            </a:r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flipH="1">
            <a:off x="2286988" y="8221058"/>
            <a:ext cx="952500" cy="863600"/>
          </a:xfrm>
          <a:prstGeom prst="rect">
            <a:avLst/>
          </a:prstGeom>
        </p:spPr>
      </p:pic>
      <p:cxnSp>
        <p:nvCxnSpPr>
          <p:cNvPr id="47" name="Connettore 1 46"/>
          <p:cNvCxnSpPr/>
          <p:nvPr/>
        </p:nvCxnSpPr>
        <p:spPr>
          <a:xfrm>
            <a:off x="0" y="5625621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ttangolo 48"/>
          <p:cNvSpPr/>
          <p:nvPr/>
        </p:nvSpPr>
        <p:spPr>
          <a:xfrm>
            <a:off x="1879287" y="907788"/>
            <a:ext cx="5014675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ar" sz="15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هل أنت مشغول جداً ويتعذر عليك الجلوس والقراءة؟ استمع بدلاً من ذلك.</a:t>
            </a:r>
          </a:p>
        </p:txBody>
      </p:sp>
    </p:spTree>
    <p:extLst>
      <p:ext uri="{BB962C8B-B14F-4D97-AF65-F5344CB8AC3E}">
        <p14:creationId xmlns:p14="http://schemas.microsoft.com/office/powerpoint/2010/main" val="993440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ttangolo 79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en-US" sz="1200" dirty="0">
              <a:latin typeface="Segoe UI" panose="020B0502040204020203" pitchFamily="34" charset="0"/>
              <a:ea typeface="Segoe Pro Display" charset="0"/>
              <a:cs typeface="Segoe UI" panose="020B0502040204020203" pitchFamily="34" charset="0"/>
            </a:endParaRPr>
          </a:p>
        </p:txBody>
      </p:sp>
      <p:sp>
        <p:nvSpPr>
          <p:cNvPr id="81" name="Rettangolo 80"/>
          <p:cNvSpPr/>
          <p:nvPr/>
        </p:nvSpPr>
        <p:spPr>
          <a:xfrm>
            <a:off x="1325301" y="273916"/>
            <a:ext cx="5587581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1">
            <a:spAutoFit/>
          </a:bodyPr>
          <a:lstStyle/>
          <a:p>
            <a:pPr rtl="1"/>
            <a:r>
              <a:rPr lang="ar" sz="1700" b="1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الإملاء</a:t>
            </a:r>
          </a:p>
        </p:txBody>
      </p:sp>
      <p:sp>
        <p:nvSpPr>
          <p:cNvPr id="82" name="Rettangolo 81"/>
          <p:cNvSpPr/>
          <p:nvPr/>
        </p:nvSpPr>
        <p:spPr>
          <a:xfrm>
            <a:off x="376176" y="614876"/>
            <a:ext cx="6536705" cy="7848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ar" sz="15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تستغرق الكتابة الكثير من الوقت. كتابة رسائل بريد إلكتروني، وإعداد مسودات المستندات، لماذا لا</a:t>
            </a:r>
            <a:r>
              <a:rPr lang="en-US" sz="15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 </a:t>
            </a:r>
            <a:r>
              <a:rPr lang="ar" sz="15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تكتب باستخدام صوتك وبدون استخدام اليدين؟ اكتب المستندات وحرّرها ونسقها من خلال</a:t>
            </a:r>
            <a:r>
              <a:rPr lang="en-US" sz="15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 </a:t>
            </a:r>
            <a:r>
              <a:rPr lang="ar" sz="15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التحدث في Word. يتحول كل ما تقوله إلى نص.</a:t>
            </a:r>
          </a:p>
        </p:txBody>
      </p:sp>
      <p:pic>
        <p:nvPicPr>
          <p:cNvPr id="83" name="Immagine 8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2978472" y="1734582"/>
            <a:ext cx="584200" cy="571500"/>
          </a:xfrm>
          <a:prstGeom prst="rect">
            <a:avLst/>
          </a:prstGeom>
        </p:spPr>
      </p:pic>
      <p:sp>
        <p:nvSpPr>
          <p:cNvPr id="84" name="Rettangolo 83"/>
          <p:cNvSpPr/>
          <p:nvPr/>
        </p:nvSpPr>
        <p:spPr>
          <a:xfrm>
            <a:off x="1327472" y="1796367"/>
            <a:ext cx="3886200" cy="461665"/>
          </a:xfrm>
          <a:prstGeom prst="rect">
            <a:avLst/>
          </a:prstGeom>
        </p:spPr>
        <p:txBody>
          <a:bodyPr rtlCol="1">
            <a:spAutoFit/>
          </a:bodyPr>
          <a:lstStyle/>
          <a:p>
            <a:pPr algn="ctr" rtl="1"/>
            <a:r>
              <a:rPr lang="ar" sz="800" dirty="0">
                <a:solidFill>
                  <a:schemeClr val="bg1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أستطيع</a:t>
            </a:r>
            <a:br>
              <a:rPr lang="en-US" sz="800" dirty="0">
                <a:solidFill>
                  <a:schemeClr val="bg1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</a:br>
            <a:r>
              <a:rPr lang="ar" sz="800" dirty="0">
                <a:solidFill>
                  <a:schemeClr val="bg1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كتابة</a:t>
            </a:r>
            <a:endParaRPr lang="en-US" sz="800" dirty="0">
              <a:solidFill>
                <a:schemeClr val="bg1"/>
              </a:solidFill>
              <a:latin typeface="Segoe UI" panose="020B0502040204020203" pitchFamily="34" charset="0"/>
              <a:ea typeface="Segoe Pro Display" charset="0"/>
              <a:cs typeface="Segoe UI" panose="020B0502040204020203" pitchFamily="34" charset="0"/>
            </a:endParaRPr>
          </a:p>
          <a:p>
            <a:pPr algn="ctr" rtl="1"/>
            <a:r>
              <a:rPr lang="ar" sz="800" dirty="0">
                <a:solidFill>
                  <a:schemeClr val="bg1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صوتي</a:t>
            </a:r>
          </a:p>
        </p:txBody>
      </p:sp>
      <p:pic>
        <p:nvPicPr>
          <p:cNvPr id="85" name="Immagine 8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9098" y="2394214"/>
            <a:ext cx="583717" cy="721539"/>
          </a:xfrm>
          <a:prstGeom prst="rect">
            <a:avLst/>
          </a:prstGeom>
        </p:spPr>
      </p:pic>
      <p:pic>
        <p:nvPicPr>
          <p:cNvPr id="86" name="Immagine 8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2978473" y="3182166"/>
            <a:ext cx="438727" cy="334818"/>
          </a:xfrm>
          <a:prstGeom prst="rect">
            <a:avLst/>
          </a:prstGeom>
        </p:spPr>
      </p:pic>
      <p:pic>
        <p:nvPicPr>
          <p:cNvPr id="87" name="Immagine 8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01767" y="285053"/>
            <a:ext cx="330200" cy="330200"/>
          </a:xfrm>
          <a:prstGeom prst="rect">
            <a:avLst/>
          </a:prstGeom>
        </p:spPr>
      </p:pic>
      <p:pic>
        <p:nvPicPr>
          <p:cNvPr id="88" name="Immagine 8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01767" y="4299291"/>
            <a:ext cx="330200" cy="330200"/>
          </a:xfrm>
          <a:prstGeom prst="rect">
            <a:avLst/>
          </a:prstGeom>
        </p:spPr>
      </p:pic>
      <p:sp>
        <p:nvSpPr>
          <p:cNvPr id="89" name="Rettangolo 88"/>
          <p:cNvSpPr/>
          <p:nvPr/>
        </p:nvSpPr>
        <p:spPr>
          <a:xfrm>
            <a:off x="1325300" y="4296498"/>
            <a:ext cx="5599152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1">
            <a:spAutoFit/>
          </a:bodyPr>
          <a:lstStyle/>
          <a:p>
            <a:pPr rtl="1"/>
            <a:r>
              <a:rPr lang="ar" sz="1700" b="1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التدقيق أثناء الكتابة</a:t>
            </a:r>
          </a:p>
        </p:txBody>
      </p:sp>
      <p:sp>
        <p:nvSpPr>
          <p:cNvPr id="90" name="Rettangolo 89"/>
          <p:cNvSpPr/>
          <p:nvPr/>
        </p:nvSpPr>
        <p:spPr>
          <a:xfrm>
            <a:off x="1012785" y="4647324"/>
            <a:ext cx="5911667" cy="3231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5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تمتع بالمزيد من الثقة بالكتابة في </a:t>
            </a:r>
            <a:r>
              <a:rPr lang="en-US" sz="15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Word، "</a:t>
            </a:r>
            <a:r>
              <a:rPr lang="ar-SA" sz="15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المحرر" سيدعمك.</a:t>
            </a:r>
            <a:endParaRPr lang="en-US" sz="1500" dirty="0">
              <a:latin typeface="Segoe UI" panose="020B0502040204020203" pitchFamily="34" charset="0"/>
              <a:ea typeface="Segoe Pro Display" charset="0"/>
              <a:cs typeface="Segoe UI" panose="020B0502040204020203" pitchFamily="34" charset="0"/>
            </a:endParaRPr>
          </a:p>
        </p:txBody>
      </p:sp>
      <p:pic>
        <p:nvPicPr>
          <p:cNvPr id="91" name="Immagine 9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1173" y="4330490"/>
            <a:ext cx="766778" cy="702207"/>
          </a:xfrm>
          <a:prstGeom prst="rect">
            <a:avLst/>
          </a:prstGeom>
        </p:spPr>
      </p:pic>
      <p:pic>
        <p:nvPicPr>
          <p:cNvPr id="92" name="Immagine 9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2560" y="5048516"/>
            <a:ext cx="6611428" cy="4553062"/>
          </a:xfrm>
          <a:prstGeom prst="rect">
            <a:avLst/>
          </a:prstGeom>
        </p:spPr>
      </p:pic>
      <p:sp>
        <p:nvSpPr>
          <p:cNvPr id="93" name="Rettangolo 92"/>
          <p:cNvSpPr/>
          <p:nvPr/>
        </p:nvSpPr>
        <p:spPr>
          <a:xfrm>
            <a:off x="912550" y="8614907"/>
            <a:ext cx="5968601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ar" sz="1200" b="1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يتحقق "المحرر" من الإملاء والنحو، ويوفر اقتراحات للأنماط لمساعدتك على تحسين الكتابة أيضاً. </a:t>
            </a:r>
          </a:p>
        </p:txBody>
      </p:sp>
      <p:sp>
        <p:nvSpPr>
          <p:cNvPr id="94" name="Rettangolo arrotondato 93"/>
          <p:cNvSpPr/>
          <p:nvPr/>
        </p:nvSpPr>
        <p:spPr>
          <a:xfrm>
            <a:off x="2579245" y="9510449"/>
            <a:ext cx="2591569" cy="348608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en-US"/>
          </a:p>
        </p:txBody>
      </p:sp>
      <p:sp>
        <p:nvSpPr>
          <p:cNvPr id="95" name="Rettangolo 94"/>
          <p:cNvSpPr/>
          <p:nvPr/>
        </p:nvSpPr>
        <p:spPr>
          <a:xfrm>
            <a:off x="3024348" y="9540174"/>
            <a:ext cx="1701363" cy="276999"/>
          </a:xfrm>
          <a:prstGeom prst="rect">
            <a:avLst/>
          </a:prstGeom>
        </p:spPr>
        <p:txBody>
          <a:bodyPr wrap="none" rtlCol="1">
            <a:spAutoFit/>
          </a:bodyPr>
          <a:lstStyle/>
          <a:p>
            <a:pPr rtl="1"/>
            <a:r>
              <a:rPr lang="ar" sz="1200" b="1" dirty="0">
                <a:solidFill>
                  <a:schemeClr val="bg1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aka.ms/editorinword</a:t>
            </a:r>
          </a:p>
        </p:txBody>
      </p:sp>
      <p:cxnSp>
        <p:nvCxnSpPr>
          <p:cNvPr id="101" name="Connettore 1 100"/>
          <p:cNvCxnSpPr/>
          <p:nvPr/>
        </p:nvCxnSpPr>
        <p:spPr>
          <a:xfrm>
            <a:off x="0" y="4192131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1 101"/>
          <p:cNvCxnSpPr/>
          <p:nvPr/>
        </p:nvCxnSpPr>
        <p:spPr>
          <a:xfrm>
            <a:off x="0" y="0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" name="Immagine 10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1096223" y="1008749"/>
            <a:ext cx="4377073" cy="2882976"/>
          </a:xfrm>
          <a:prstGeom prst="rect">
            <a:avLst/>
          </a:prstGeom>
        </p:spPr>
      </p:pic>
      <p:pic>
        <p:nvPicPr>
          <p:cNvPr id="104" name="Picture 8">
            <a:extLst>
              <a:ext uri="{FF2B5EF4-FFF2-40B4-BE49-F238E27FC236}">
                <a16:creationId xmlns:a16="http://schemas.microsoft.com/office/drawing/2014/main" id="{BE4C1BAC-ED4D-4482-8914-A8B6BDD2926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686512" y="1841836"/>
            <a:ext cx="3152381" cy="14095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05" name="Group 17">
            <a:extLst>
              <a:ext uri="{FF2B5EF4-FFF2-40B4-BE49-F238E27FC236}">
                <a16:creationId xmlns:a16="http://schemas.microsoft.com/office/drawing/2014/main" id="{FA2B17E8-0EE2-4FF8-9F3D-57D6E675C97D}"/>
              </a:ext>
            </a:extLst>
          </p:cNvPr>
          <p:cNvGrpSpPr/>
          <p:nvPr/>
        </p:nvGrpSpPr>
        <p:grpSpPr>
          <a:xfrm>
            <a:off x="3654320" y="3404633"/>
            <a:ext cx="3677647" cy="646332"/>
            <a:chOff x="-4315822" y="16494154"/>
            <a:chExt cx="3677647" cy="483348"/>
          </a:xfrm>
        </p:grpSpPr>
        <p:sp>
          <p:nvSpPr>
            <p:cNvPr id="106" name="Rettangolo arrotondato 31">
              <a:extLst>
                <a:ext uri="{FF2B5EF4-FFF2-40B4-BE49-F238E27FC236}">
                  <a16:creationId xmlns:a16="http://schemas.microsoft.com/office/drawing/2014/main" id="{CACB6257-757C-4029-B245-6C8A925B4680}"/>
                </a:ext>
              </a:extLst>
            </p:cNvPr>
            <p:cNvSpPr/>
            <p:nvPr/>
          </p:nvSpPr>
          <p:spPr>
            <a:xfrm>
              <a:off x="-4315822" y="16519436"/>
              <a:ext cx="3677647" cy="436384"/>
            </a:xfrm>
            <a:prstGeom prst="roundRect">
              <a:avLst/>
            </a:prstGeom>
            <a:solidFill>
              <a:srgbClr val="315D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en-US" dirty="0"/>
            </a:p>
          </p:txBody>
        </p:sp>
        <p:sp>
          <p:nvSpPr>
            <p:cNvPr id="107" name="Rettangolo 32">
              <a:extLst>
                <a:ext uri="{FF2B5EF4-FFF2-40B4-BE49-F238E27FC236}">
                  <a16:creationId xmlns:a16="http://schemas.microsoft.com/office/drawing/2014/main" id="{C7AA2FDB-3CC7-430E-BDEA-9AE893EA34C4}"/>
                </a:ext>
              </a:extLst>
            </p:cNvPr>
            <p:cNvSpPr/>
            <p:nvPr/>
          </p:nvSpPr>
          <p:spPr>
            <a:xfrm>
              <a:off x="-4247332" y="16494154"/>
              <a:ext cx="3475807" cy="483348"/>
            </a:xfrm>
            <a:prstGeom prst="rect">
              <a:avLst/>
            </a:prstGeom>
          </p:spPr>
          <p:txBody>
            <a:bodyPr wrap="square" rtlCol="1">
              <a:spAutoFit/>
            </a:bodyPr>
            <a:lstStyle/>
            <a:p>
              <a:pPr rtl="1"/>
              <a:r>
                <a:rPr lang="ar" sz="1200" dirty="0">
                  <a:solidFill>
                    <a:schemeClr val="bg1"/>
                  </a:solidFill>
                  <a:cs typeface="Segoe UI" panose="020B0502040204020203" pitchFamily="34" charset="0"/>
                </a:rPr>
                <a:t>الإملاء هي وظيفة إضافية لـ Word وOutlook وPowerPoint. وهي تقوم بإضافة علامة تبويب</a:t>
              </a:r>
              <a:endParaRPr lang="en-US" sz="1200" dirty="0">
                <a:solidFill>
                  <a:schemeClr val="bg1"/>
                </a:solidFill>
                <a:cs typeface="Segoe UI" panose="020B0502040204020203" pitchFamily="34" charset="0"/>
              </a:endParaRPr>
            </a:p>
            <a:p>
              <a:pPr rtl="1"/>
              <a:r>
                <a:rPr lang="ar" sz="1200" dirty="0">
                  <a:solidFill>
                    <a:schemeClr val="bg1"/>
                  </a:solidFill>
                  <a:cs typeface="Segoe UI" panose="020B0502040204020203" pitchFamily="34" charset="0"/>
                </a:rPr>
                <a:t> "إملاء" إلى الشريط.</a:t>
              </a:r>
            </a:p>
          </p:txBody>
        </p:sp>
      </p:grpSp>
      <p:grpSp>
        <p:nvGrpSpPr>
          <p:cNvPr id="108" name="Group 46">
            <a:extLst>
              <a:ext uri="{FF2B5EF4-FFF2-40B4-BE49-F238E27FC236}">
                <a16:creationId xmlns:a16="http://schemas.microsoft.com/office/drawing/2014/main" id="{9D80AE11-CE48-4987-B50D-77BDC49D6ED6}"/>
              </a:ext>
            </a:extLst>
          </p:cNvPr>
          <p:cNvGrpSpPr/>
          <p:nvPr/>
        </p:nvGrpSpPr>
        <p:grpSpPr>
          <a:xfrm>
            <a:off x="2058793" y="3787874"/>
            <a:ext cx="1874032" cy="361556"/>
            <a:chOff x="-2880546" y="17368738"/>
            <a:chExt cx="1874032" cy="361556"/>
          </a:xfrm>
        </p:grpSpPr>
        <p:sp>
          <p:nvSpPr>
            <p:cNvPr id="109" name="Rettangolo arrotondato 33">
              <a:extLst>
                <a:ext uri="{FF2B5EF4-FFF2-40B4-BE49-F238E27FC236}">
                  <a16:creationId xmlns:a16="http://schemas.microsoft.com/office/drawing/2014/main" id="{A84A1116-D9C0-4918-A787-0EF51DA763A9}"/>
                </a:ext>
              </a:extLst>
            </p:cNvPr>
            <p:cNvSpPr/>
            <p:nvPr/>
          </p:nvSpPr>
          <p:spPr>
            <a:xfrm>
              <a:off x="-2880546" y="17368738"/>
              <a:ext cx="1874032" cy="361556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en-US"/>
            </a:p>
          </p:txBody>
        </p:sp>
        <p:sp>
          <p:nvSpPr>
            <p:cNvPr id="110" name="Rettangolo 34">
              <a:extLst>
                <a:ext uri="{FF2B5EF4-FFF2-40B4-BE49-F238E27FC236}">
                  <a16:creationId xmlns:a16="http://schemas.microsoft.com/office/drawing/2014/main" id="{8C020179-CC7F-4015-9C2B-A3FA76B0A85A}"/>
                </a:ext>
              </a:extLst>
            </p:cNvPr>
            <p:cNvSpPr/>
            <p:nvPr/>
          </p:nvSpPr>
          <p:spPr>
            <a:xfrm>
              <a:off x="-2868334" y="17411017"/>
              <a:ext cx="1849609" cy="276999"/>
            </a:xfrm>
            <a:prstGeom prst="rect">
              <a:avLst/>
            </a:prstGeom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" sz="1200" b="1" dirty="0">
                  <a:solidFill>
                    <a:srgbClr val="315D99"/>
                  </a:solidFill>
                  <a:latin typeface="Segoe UI" panose="020B0502040204020203" pitchFamily="34" charset="0"/>
                  <a:ea typeface="Segoe Pro Display" charset="0"/>
                  <a:cs typeface="Segoe UI" panose="020B0502040204020203" pitchFamily="34" charset="0"/>
                </a:rPr>
                <a:t>aka.ms/dictate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8421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4315146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892228" y="769064"/>
            <a:ext cx="6015519" cy="3539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" sz="1700" dirty="0">
                <a:solidFill>
                  <a:schemeClr val="bg1"/>
                </a:solidFill>
                <a:latin typeface="Segoe UI Semilight" panose="020B0402040204020203" pitchFamily="34" charset="0"/>
                <a:ea typeface="Segoe Pro SemiLight" charset="0"/>
                <a:cs typeface="Segoe UI Semilight" panose="020B0402040204020203" pitchFamily="34" charset="0"/>
              </a:rPr>
              <a:t>اطلع على المزيد من التلميحات ومقاطع الفيديو والتعليمات والتدريب</a:t>
            </a:r>
          </a:p>
        </p:txBody>
      </p:sp>
      <p:sp>
        <p:nvSpPr>
          <p:cNvPr id="6" name="Rettangolo 5"/>
          <p:cNvSpPr/>
          <p:nvPr/>
        </p:nvSpPr>
        <p:spPr>
          <a:xfrm>
            <a:off x="892228" y="1178595"/>
            <a:ext cx="6015519" cy="123110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" sz="3700" b="1" dirty="0">
                <a:solidFill>
                  <a:schemeClr val="bg1"/>
                </a:solidFill>
                <a:latin typeface="Segoe UI" panose="020B0502040204020203" pitchFamily="34" charset="0"/>
                <a:ea typeface="Segoe Pro" charset="0"/>
                <a:cs typeface="Segoe UI" panose="020B0502040204020203" pitchFamily="34" charset="0"/>
              </a:rPr>
              <a:t>تفضل بزيارة </a:t>
            </a:r>
            <a:r>
              <a:rPr lang="ar" sz="3700" b="1" i="1" dirty="0">
                <a:solidFill>
                  <a:schemeClr val="bg1"/>
                </a:solidFill>
                <a:latin typeface="Segoe UI" panose="020B0502040204020203" pitchFamily="34" charset="0"/>
                <a:ea typeface="Segoe Pro" charset="0"/>
                <a:cs typeface="Segoe UI" panose="020B0502040204020203" pitchFamily="34" charset="0"/>
              </a:rPr>
              <a:t>aka.ms/WordHelp</a:t>
            </a:r>
          </a:p>
        </p:txBody>
      </p:sp>
      <p:sp>
        <p:nvSpPr>
          <p:cNvPr id="7" name="Rettangolo 6"/>
          <p:cNvSpPr/>
          <p:nvPr/>
        </p:nvSpPr>
        <p:spPr>
          <a:xfrm>
            <a:off x="892228" y="2502195"/>
            <a:ext cx="6015519" cy="6155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" sz="1700" dirty="0">
                <a:solidFill>
                  <a:schemeClr val="bg1"/>
                </a:solidFill>
                <a:latin typeface="Segoe UI Semilight" panose="020B0402040204020203" pitchFamily="34" charset="0"/>
                <a:ea typeface="Segoe Pro SemiLight" charset="0"/>
                <a:cs typeface="Segoe UI Semilight" panose="020B0402040204020203" pitchFamily="34" charset="0"/>
              </a:rPr>
              <a:t>هذه التجارب متوفرة في تطبيق 2016Word</a:t>
            </a:r>
            <a:r>
              <a:rPr lang="en-US" sz="1700" dirty="0">
                <a:solidFill>
                  <a:schemeClr val="bg1"/>
                </a:solidFill>
                <a:latin typeface="Segoe UI Semilight" panose="020B0402040204020203" pitchFamily="34" charset="0"/>
                <a:ea typeface="Segoe Pro SemiLight" charset="0"/>
                <a:cs typeface="Segoe UI Semilight" panose="020B0402040204020203" pitchFamily="34" charset="0"/>
              </a:rPr>
              <a:t> </a:t>
            </a:r>
            <a:endParaRPr lang="ar" sz="1700" dirty="0">
              <a:solidFill>
                <a:schemeClr val="bg1"/>
              </a:solidFill>
              <a:latin typeface="Segoe UI Semilight" panose="020B0402040204020203" pitchFamily="34" charset="0"/>
              <a:ea typeface="Segoe Pro SemiLight" charset="0"/>
              <a:cs typeface="Segoe UI Semilight" panose="020B0402040204020203" pitchFamily="34" charset="0"/>
            </a:endParaRPr>
          </a:p>
          <a:p>
            <a:pPr algn="ctr"/>
            <a:r>
              <a:rPr lang="ar" sz="1700" dirty="0">
                <a:solidFill>
                  <a:schemeClr val="bg1"/>
                </a:solidFill>
                <a:latin typeface="Segoe UI Semilight" panose="020B0402040204020203" pitchFamily="34" charset="0"/>
                <a:ea typeface="Segoe Pro SemiLight" charset="0"/>
                <a:cs typeface="Segoe UI Semilight" panose="020B0402040204020203" pitchFamily="34" charset="0"/>
              </a:rPr>
              <a:t>لسطح المكتب وWord في 365Office</a:t>
            </a:r>
            <a:r>
              <a:rPr lang="en-US" sz="1700" dirty="0">
                <a:solidFill>
                  <a:schemeClr val="bg1"/>
                </a:solidFill>
                <a:latin typeface="Segoe UI Semilight" panose="020B0402040204020203" pitchFamily="34" charset="0"/>
                <a:ea typeface="Segoe Pro SemiLight" charset="0"/>
                <a:cs typeface="Segoe UI Semilight" panose="020B0402040204020203" pitchFamily="34" charset="0"/>
              </a:rPr>
              <a:t> </a:t>
            </a:r>
            <a:r>
              <a:rPr lang="ar" sz="1700" dirty="0">
                <a:solidFill>
                  <a:schemeClr val="bg1"/>
                </a:solidFill>
                <a:latin typeface="Segoe UI Semilight" panose="020B0402040204020203" pitchFamily="34" charset="0"/>
                <a:ea typeface="Segoe Pro SemiLight" charset="0"/>
                <a:cs typeface="Segoe UI Semilight" panose="020B0402040204020203" pitchFamily="34" charset="0"/>
              </a:rPr>
              <a:t>.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7200" y="3545474"/>
            <a:ext cx="1778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9348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7FDE6C-310C-42FB-BF78-8F321F4DDF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0B6373-123B-4415-9AAF-EF9F1DAB113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C0D2FAB5-E70D-4EF0-8FD1-F898109A79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1691</TotalTime>
  <Words>385</Words>
  <PresentationFormat>Custom</PresentationFormat>
  <Paragraphs>52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6" baseType="lpstr">
      <vt:lpstr>Segoe Pro Display</vt:lpstr>
      <vt:lpstr>Segoe Pro Display Light</vt:lpstr>
      <vt:lpstr>Arial</vt:lpstr>
      <vt:lpstr>Calibri</vt:lpstr>
      <vt:lpstr>Calibri Light</vt:lpstr>
      <vt:lpstr>Segoe Pro</vt:lpstr>
      <vt:lpstr>Segoe Pro SemiLight</vt:lpstr>
      <vt:lpstr>Segoe UI</vt:lpstr>
      <vt:lpstr>Segoe UI Light</vt:lpstr>
      <vt:lpstr>Segoe UI Semilight</vt:lpstr>
      <vt:lpstr>Times New Roman</vt:lpstr>
      <vt:lpstr>Tema di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2017-09-12T06:37:10Z</dcterms:created>
  <dcterms:modified xsi:type="dcterms:W3CDTF">2017-09-20T15:22:45Z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