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136" d="100"/>
          <a:sy n="136" d="100"/>
        </p:scale>
        <p:origin x="4662" y="138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"/>
              <a:t>Edit Master text styles</a:t>
            </a:r>
          </a:p>
          <a:p>
            <a:pPr lvl="1" rtl="1"/>
            <a:r>
              <a:rPr lang="ar"/>
              <a:t>Second level</a:t>
            </a:r>
          </a:p>
          <a:p>
            <a:pPr lvl="2" rtl="1"/>
            <a:r>
              <a:rPr lang="ar"/>
              <a:t>Third level</a:t>
            </a:r>
          </a:p>
          <a:p>
            <a:pPr lvl="3" rtl="1"/>
            <a:r>
              <a:rPr lang="ar"/>
              <a:t>Fourth level</a:t>
            </a:r>
          </a:p>
          <a:p>
            <a:pPr lvl="4" rtl="1"/>
            <a:r>
              <a:rPr lang="ar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1" anchor="b"/>
          <a:lstStyle>
            <a:lvl1pPr algn="ctr" rtl="1">
              <a:defRPr sz="510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1"/>
          <a:lstStyle>
            <a:lvl1pPr marL="0" indent="0" algn="ctr" rtl="1">
              <a:buNone/>
              <a:defRPr sz="2040"/>
            </a:lvl1pPr>
            <a:lvl2pPr marL="388620" indent="0" algn="ctr" rtl="1">
              <a:buNone/>
              <a:defRPr sz="1700"/>
            </a:lvl2pPr>
            <a:lvl3pPr marL="777240" indent="0" algn="ctr" rtl="1">
              <a:buNone/>
              <a:defRPr sz="1530"/>
            </a:lvl3pPr>
            <a:lvl4pPr marL="1165860" indent="0" algn="ctr" rtl="1">
              <a:buNone/>
              <a:defRPr sz="1360"/>
            </a:lvl4pPr>
            <a:lvl5pPr marL="1554480" indent="0" algn="ctr" rtl="1">
              <a:buNone/>
              <a:defRPr sz="1360"/>
            </a:lvl5pPr>
            <a:lvl6pPr marL="1943100" indent="0" algn="ctr" rtl="1">
              <a:buNone/>
              <a:defRPr sz="1360"/>
            </a:lvl6pPr>
            <a:lvl7pPr marL="2331720" indent="0" algn="ctr" rtl="1">
              <a:buNone/>
              <a:defRPr sz="1360"/>
            </a:lvl7pPr>
            <a:lvl8pPr marL="2720340" indent="0" algn="ctr" rtl="1">
              <a:buNone/>
              <a:defRPr sz="1360"/>
            </a:lvl8pPr>
            <a:lvl9pPr marL="3108960" indent="0" algn="ctr" rtl="1">
              <a:buNone/>
              <a:defRPr sz="1360"/>
            </a:lvl9pPr>
          </a:lstStyle>
          <a:p>
            <a:pPr rtl="1"/>
            <a:r>
              <a:rPr lang="ar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1" anchor="b"/>
          <a:lstStyle>
            <a:lvl1pPr algn="r" rtl="1">
              <a:defRPr sz="510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1"/>
          <a:lstStyle>
            <a:lvl1pPr marL="0" indent="0" algn="r" rtl="1">
              <a:buNone/>
              <a:defRPr sz="2040">
                <a:solidFill>
                  <a:schemeClr val="tx1"/>
                </a:solidFill>
              </a:defRPr>
            </a:lvl1pPr>
            <a:lvl2pPr marL="388620" indent="0" algn="r" rtl="1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r" rtl="1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r" rtl="1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1" anchor="b"/>
          <a:lstStyle>
            <a:lvl1pPr marL="0" indent="0" algn="r" rtl="1">
              <a:buNone/>
              <a:defRPr sz="2040" b="1"/>
            </a:lvl1pPr>
            <a:lvl2pPr marL="388620" indent="0" algn="r" rtl="1">
              <a:buNone/>
              <a:defRPr sz="1700" b="1"/>
            </a:lvl2pPr>
            <a:lvl3pPr marL="777240" indent="0" algn="r" rtl="1">
              <a:buNone/>
              <a:defRPr sz="1530" b="1"/>
            </a:lvl3pPr>
            <a:lvl4pPr marL="1165860" indent="0" algn="r" rtl="1">
              <a:buNone/>
              <a:defRPr sz="1360" b="1"/>
            </a:lvl4pPr>
            <a:lvl5pPr marL="1554480" indent="0" algn="r" rtl="1">
              <a:buNone/>
              <a:defRPr sz="1360" b="1"/>
            </a:lvl5pPr>
            <a:lvl6pPr marL="1943100" indent="0" algn="r" rtl="1">
              <a:buNone/>
              <a:defRPr sz="1360" b="1"/>
            </a:lvl6pPr>
            <a:lvl7pPr marL="2331720" indent="0" algn="r" rtl="1">
              <a:buNone/>
              <a:defRPr sz="1360" b="1"/>
            </a:lvl7pPr>
            <a:lvl8pPr marL="2720340" indent="0" algn="r" rtl="1">
              <a:buNone/>
              <a:defRPr sz="1360" b="1"/>
            </a:lvl8pPr>
            <a:lvl9pPr marL="3108960" indent="0" algn="r" rtl="1">
              <a:buNone/>
              <a:defRPr sz="1360" b="1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1" anchor="b"/>
          <a:lstStyle>
            <a:lvl1pPr marL="0" indent="0" algn="r" rtl="1">
              <a:buNone/>
              <a:defRPr sz="2040" b="1"/>
            </a:lvl1pPr>
            <a:lvl2pPr marL="388620" indent="0" algn="r" rtl="1">
              <a:buNone/>
              <a:defRPr sz="1700" b="1"/>
            </a:lvl2pPr>
            <a:lvl3pPr marL="777240" indent="0" algn="r" rtl="1">
              <a:buNone/>
              <a:defRPr sz="1530" b="1"/>
            </a:lvl3pPr>
            <a:lvl4pPr marL="1165860" indent="0" algn="r" rtl="1">
              <a:buNone/>
              <a:defRPr sz="1360" b="1"/>
            </a:lvl4pPr>
            <a:lvl5pPr marL="1554480" indent="0" algn="r" rtl="1">
              <a:buNone/>
              <a:defRPr sz="1360" b="1"/>
            </a:lvl5pPr>
            <a:lvl6pPr marL="1943100" indent="0" algn="r" rtl="1">
              <a:buNone/>
              <a:defRPr sz="1360" b="1"/>
            </a:lvl6pPr>
            <a:lvl7pPr marL="2331720" indent="0" algn="r" rtl="1">
              <a:buNone/>
              <a:defRPr sz="1360" b="1"/>
            </a:lvl7pPr>
            <a:lvl8pPr marL="2720340" indent="0" algn="r" rtl="1">
              <a:buNone/>
              <a:defRPr sz="1360" b="1"/>
            </a:lvl8pPr>
            <a:lvl9pPr marL="3108960" indent="0" algn="r" rtl="1">
              <a:buNone/>
              <a:defRPr sz="1360" b="1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1"/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1" anchor="b"/>
          <a:lstStyle>
            <a:lvl1pPr algn="r" rtl="1">
              <a:defRPr sz="272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1"/>
          <a:lstStyle>
            <a:lvl1pPr algn="r" rtl="1">
              <a:defRPr sz="2720"/>
            </a:lvl1pPr>
            <a:lvl2pPr algn="r" rtl="1">
              <a:defRPr sz="2380"/>
            </a:lvl2pPr>
            <a:lvl3pPr algn="r" rtl="1">
              <a:defRPr sz="2040"/>
            </a:lvl3pPr>
            <a:lvl4pPr algn="r" rtl="1">
              <a:defRPr sz="1700"/>
            </a:lvl4pPr>
            <a:lvl5pPr algn="r" rtl="1">
              <a:defRPr sz="1700"/>
            </a:lvl5pPr>
            <a:lvl6pPr algn="r" rtl="1">
              <a:defRPr sz="1700"/>
            </a:lvl6pPr>
            <a:lvl7pPr algn="r" rtl="1">
              <a:defRPr sz="1700"/>
            </a:lvl7pPr>
            <a:lvl8pPr algn="r" rtl="1">
              <a:defRPr sz="1700"/>
            </a:lvl8pPr>
            <a:lvl9pPr algn="r" rtl="1">
              <a:defRPr sz="1700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1"/>
          <a:lstStyle>
            <a:lvl1pPr marL="0" indent="0" algn="r" rtl="1">
              <a:buNone/>
              <a:defRPr sz="1360"/>
            </a:lvl1pPr>
            <a:lvl2pPr marL="388620" indent="0" algn="r" rtl="1">
              <a:buNone/>
              <a:defRPr sz="1190"/>
            </a:lvl2pPr>
            <a:lvl3pPr marL="777240" indent="0" algn="r" rtl="1">
              <a:buNone/>
              <a:defRPr sz="1020"/>
            </a:lvl3pPr>
            <a:lvl4pPr marL="1165860" indent="0" algn="r" rtl="1">
              <a:buNone/>
              <a:defRPr sz="850"/>
            </a:lvl4pPr>
            <a:lvl5pPr marL="1554480" indent="0" algn="r" rtl="1">
              <a:buNone/>
              <a:defRPr sz="850"/>
            </a:lvl5pPr>
            <a:lvl6pPr marL="1943100" indent="0" algn="r" rtl="1">
              <a:buNone/>
              <a:defRPr sz="850"/>
            </a:lvl6pPr>
            <a:lvl7pPr marL="2331720" indent="0" algn="r" rtl="1">
              <a:buNone/>
              <a:defRPr sz="850"/>
            </a:lvl7pPr>
            <a:lvl8pPr marL="2720340" indent="0" algn="r" rtl="1">
              <a:buNone/>
              <a:defRPr sz="850"/>
            </a:lvl8pPr>
            <a:lvl9pPr marL="3108960" indent="0" algn="r" rtl="1">
              <a:buNone/>
              <a:defRPr sz="850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1" anchor="b"/>
          <a:lstStyle>
            <a:lvl1pPr algn="r" rtl="1">
              <a:defRPr sz="2720"/>
            </a:lvl1pPr>
          </a:lstStyle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1" anchor="t"/>
          <a:lstStyle>
            <a:lvl1pPr marL="0" indent="0" algn="r" rtl="1">
              <a:buNone/>
              <a:defRPr sz="2720"/>
            </a:lvl1pPr>
            <a:lvl2pPr marL="388620" indent="0" algn="r" rtl="1">
              <a:buNone/>
              <a:defRPr sz="2380"/>
            </a:lvl2pPr>
            <a:lvl3pPr marL="777240" indent="0" algn="r" rtl="1">
              <a:buNone/>
              <a:defRPr sz="2040"/>
            </a:lvl3pPr>
            <a:lvl4pPr marL="1165860" indent="0" algn="r" rtl="1">
              <a:buNone/>
              <a:defRPr sz="1700"/>
            </a:lvl4pPr>
            <a:lvl5pPr marL="1554480" indent="0" algn="r" rtl="1">
              <a:buNone/>
              <a:defRPr sz="1700"/>
            </a:lvl5pPr>
            <a:lvl6pPr marL="1943100" indent="0" algn="r" rtl="1">
              <a:buNone/>
              <a:defRPr sz="1700"/>
            </a:lvl6pPr>
            <a:lvl7pPr marL="2331720" indent="0" algn="r" rtl="1">
              <a:buNone/>
              <a:defRPr sz="1700"/>
            </a:lvl7pPr>
            <a:lvl8pPr marL="2720340" indent="0" algn="r" rtl="1">
              <a:buNone/>
              <a:defRPr sz="1700"/>
            </a:lvl8pPr>
            <a:lvl9pPr marL="3108960" indent="0" algn="r" rtl="1">
              <a:buNone/>
              <a:defRPr sz="1700"/>
            </a:lvl9pPr>
          </a:lstStyle>
          <a:p>
            <a:pPr rtl="1"/>
            <a:r>
              <a:rPr lang="ar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1"/>
          <a:lstStyle>
            <a:lvl1pPr marL="0" indent="0" algn="r" rtl="1">
              <a:buNone/>
              <a:defRPr sz="1360"/>
            </a:lvl1pPr>
            <a:lvl2pPr marL="388620" indent="0" algn="r" rtl="1">
              <a:buNone/>
              <a:defRPr sz="1190"/>
            </a:lvl2pPr>
            <a:lvl3pPr marL="777240" indent="0" algn="r" rtl="1">
              <a:buNone/>
              <a:defRPr sz="1020"/>
            </a:lvl3pPr>
            <a:lvl4pPr marL="1165860" indent="0" algn="r" rtl="1">
              <a:buNone/>
              <a:defRPr sz="850"/>
            </a:lvl4pPr>
            <a:lvl5pPr marL="1554480" indent="0" algn="r" rtl="1">
              <a:buNone/>
              <a:defRPr sz="850"/>
            </a:lvl5pPr>
            <a:lvl6pPr marL="1943100" indent="0" algn="r" rtl="1">
              <a:buNone/>
              <a:defRPr sz="850"/>
            </a:lvl6pPr>
            <a:lvl7pPr marL="2331720" indent="0" algn="r" rtl="1">
              <a:buNone/>
              <a:defRPr sz="850"/>
            </a:lvl7pPr>
            <a:lvl8pPr marL="2720340" indent="0" algn="r" rtl="1">
              <a:buNone/>
              <a:defRPr sz="850"/>
            </a:lvl8pPr>
            <a:lvl9pPr marL="3108960" indent="0" algn="r" rtl="1">
              <a:buNone/>
              <a:defRPr sz="850"/>
            </a:lvl9pPr>
          </a:lstStyle>
          <a:p>
            <a:pPr lvl="0" rtl="1"/>
            <a:r>
              <a:rPr lang="a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"/>
              <a:t>Fare clic per modificare gli stili del testo dello schema</a:t>
            </a:r>
          </a:p>
          <a:p>
            <a:pPr lvl="1" rtl="1"/>
            <a:r>
              <a:rPr lang="ar"/>
              <a:t>Secondo livello</a:t>
            </a:r>
          </a:p>
          <a:p>
            <a:pPr lvl="2" rtl="1"/>
            <a:r>
              <a:rPr lang="ar"/>
              <a:t>Terzo livello</a:t>
            </a:r>
          </a:p>
          <a:p>
            <a:pPr lvl="3" rtl="1"/>
            <a:r>
              <a:rPr lang="ar"/>
              <a:t>Quarto livello</a:t>
            </a:r>
          </a:p>
          <a:p>
            <a:pPr lvl="4" rtl="1"/>
            <a:r>
              <a:rPr lang="a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777240" rtl="1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r" defTabSz="777240" rtl="1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1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85494"/>
            <a:ext cx="7772400" cy="6056931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5164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842816"/>
            <a:ext cx="4711791" cy="646331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3600" dirty="0">
                <a:solidFill>
                  <a:schemeClr val="bg1"/>
                </a:solidFill>
                <a:latin typeface="Segoe UI Light" panose="020B0502040204020203" pitchFamily="34" charset="0"/>
                <a:ea typeface="Segoe Pro Display Light" charset="0"/>
                <a:cs typeface="Segoe UI Light" panose="020B0502040204020203" pitchFamily="34" charset="0"/>
              </a:rPr>
              <a:t>تنظيم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40678" y="1029611"/>
            <a:ext cx="5437162" cy="1631216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10000" dirty="0">
                <a:solidFill>
                  <a:schemeClr val="bg1"/>
                </a:solidFill>
                <a:latin typeface="Segoe UI Light" panose="020B0502040204020203" pitchFamily="34" charset="0"/>
                <a:ea typeface="Segoe Pro Display Light" charset="0"/>
                <a:cs typeface="Segoe UI Light" panose="020B0502040204020203" pitchFamily="34" charset="0"/>
              </a:rPr>
              <a:t>علبة الوارد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16857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618499" y="5717512"/>
            <a:ext cx="2306782" cy="1015663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قصّر سلاسل الرسائل الإلكترونية الطويلة بنقرة واحدة. يعمل التنظيف على حذف الرسائل بعد قراءتها إذا كانت إحدى الرسائل التالية في السلسلة تحتوي على المحتوى نفسه. حدد </a:t>
            </a:r>
            <a:r>
              <a:rPr lang="ar" sz="10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تنظيف </a:t>
            </a:r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من المجموعة </a:t>
            </a:r>
            <a:r>
              <a:rPr lang="ar" sz="10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حذف</a:t>
            </a:r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 على الشريط.</a:t>
            </a:r>
            <a:endParaRPr lang="en-US" sz="1000" dirty="0">
              <a:latin typeface="Segoe UI" panose="020B0502040204020203" pitchFamily="34" charset="0"/>
              <a:ea typeface="Segoe Pro Display" charset="0"/>
              <a:cs typeface="Segoe UI" panose="020B0502040204020203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994033" y="8399601"/>
            <a:ext cx="2317173" cy="1169551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للإيقاف الفوري لتكدس جميع الرسائل في المستقبل في محادثة في علبة الوارد، حدد إحدى الرسائل، ثم حدد </a:t>
            </a:r>
            <a:r>
              <a:rPr lang="ar" sz="10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تجاهل المحادثة</a:t>
            </a:r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 من المجموعة </a:t>
            </a:r>
            <a:r>
              <a:rPr lang="ar" sz="10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حذف</a:t>
            </a:r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 على الشريط. سيتم إرسال جميع الرسائل الموجودة وجميع الرسائل المستقبلية في هذه المحادثة إلى المجلد </a:t>
            </a:r>
            <a:r>
              <a:rPr lang="ar" sz="10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العناصر المحذوفة</a:t>
            </a:r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.</a:t>
            </a:r>
            <a:endParaRPr lang="en-US" sz="1000" dirty="0">
              <a:latin typeface="Segoe UI" panose="020B0502040204020203" pitchFamily="34" charset="0"/>
              <a:ea typeface="Segoe Pro Display" charset="0"/>
              <a:cs typeface="Segoe UI" panose="020B0502040204020203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5328187" cy="3539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تنظيف المجلدات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837029" y="7148216"/>
            <a:ext cx="3179298" cy="3539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تجاهل المحادثة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59" y="359468"/>
            <a:ext cx="7221681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اطلع على المزيد من التلميحات ومقاطع الفيديو والتعليمات والتدريب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5" y="6882844"/>
            <a:ext cx="6015519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3700" dirty="0">
                <a:solidFill>
                  <a:schemeClr val="bg1"/>
                </a:solidFill>
                <a:latin typeface="Segoe UI Bold" panose="020B0802040204020203" pitchFamily="34" charset="0"/>
                <a:ea typeface="Segoe Pro" charset="0"/>
                <a:cs typeface="Segoe UI Bold" panose="020B0802040204020203" pitchFamily="34" charset="0"/>
              </a:rPr>
              <a:t>تفضل بزيارة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8209746"/>
            <a:ext cx="6015519" cy="8771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تتوفر هذه التجارب في Outlook</a:t>
            </a:r>
            <a:r>
              <a:rPr lang="en-US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 2016</a:t>
            </a:r>
            <a:r>
              <a:rPr lang="ar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 وOutlook لـ Office</a:t>
            </a:r>
            <a:r>
              <a:rPr lang="en-US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 365</a:t>
            </a:r>
            <a:r>
              <a:rPr lang="ar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. </a:t>
            </a:r>
          </a:p>
          <a:p>
            <a:pPr algn="ctr" rtl="1"/>
            <a:endParaRPr lang="en-US" sz="1700" dirty="0">
              <a:solidFill>
                <a:schemeClr val="bg1"/>
              </a:solidFill>
              <a:latin typeface="Segoe UI Semilight" panose="020B0402040204020203" pitchFamily="34" charset="0"/>
              <a:ea typeface="Segoe Pro SemiLight" charset="0"/>
              <a:cs typeface="Segoe UI Semilight" panose="020B0402040204020203" pitchFamily="34" charset="0"/>
            </a:endParaRPr>
          </a:p>
          <a:p>
            <a:pPr algn="ctr" rtl="1"/>
            <a:r>
              <a:rPr lang="ar" sz="1700" dirty="0">
                <a:solidFill>
                  <a:schemeClr val="bg1"/>
                </a:solidFill>
                <a:latin typeface="Segoe UI Semilight" panose="020B0402040204020203" pitchFamily="34" charset="0"/>
                <a:ea typeface="Segoe Pro SemiLight" charset="0"/>
                <a:cs typeface="Segoe UI Semilight" panose="020B0402040204020203" pitchFamily="34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5567961" cy="3539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الأرشفة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768800" cy="3539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ar" sz="17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نقل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762267" y="1077490"/>
            <a:ext cx="2306782" cy="707886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حدد الزر </a:t>
            </a:r>
            <a:r>
              <a:rPr lang="ar" sz="10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أرشفة</a:t>
            </a:r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 لنقل الرسالة أو المحادثة المحددة إلى المجلد </a:t>
            </a:r>
            <a:r>
              <a:rPr lang="ar" sz="10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أرشفة</a:t>
            </a:r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 لـ Outlook. قم بأرشفة الرسالة لقراءتها لاحقاً بنقرة واحدة. </a:t>
            </a:r>
            <a:endParaRPr lang="en-US" sz="1000" dirty="0">
              <a:latin typeface="Segoe UI" panose="020B0502040204020203" pitchFamily="34" charset="0"/>
              <a:ea typeface="Segoe Pro Display" charset="0"/>
              <a:cs typeface="Segoe UI" panose="020B0502040204020203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rtl="1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113660" y="4090855"/>
            <a:ext cx="2306782" cy="861774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 rtl="1"/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أنشئ مجلدات متعددة لتصنيف الرسائل وتخزينها. انقر بزر الماوس الأيمن فوق مجلد علبة الوارد، ثم حدد </a:t>
            </a:r>
            <a:r>
              <a:rPr lang="ar" sz="1000" b="1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مجلد جديد</a:t>
            </a:r>
            <a:r>
              <a:rPr lang="ar" sz="1000" dirty="0">
                <a:solidFill>
                  <a:srgbClr val="315D99"/>
                </a:solidFill>
                <a:latin typeface="Segoe UI" panose="020B0502040204020203" pitchFamily="34" charset="0"/>
                <a:ea typeface="Segoe Pro Display" charset="0"/>
                <a:cs typeface="Segoe UI" panose="020B0502040204020203" pitchFamily="34" charset="0"/>
              </a:rPr>
              <a:t>. لنقل رسالة، حددها في قائمة الرسائل، ثم اسحبها وضعها في المجلد المناسب.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1534</TotalTime>
  <Words>175</Words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Arial</vt:lpstr>
      <vt:lpstr>Calibri</vt:lpstr>
      <vt:lpstr>Calibri Light</vt:lpstr>
      <vt:lpstr>Segoe Pro</vt:lpstr>
      <vt:lpstr>Segoe Pro Display</vt:lpstr>
      <vt:lpstr>Segoe Pro Display Light</vt:lpstr>
      <vt:lpstr>Segoe Pro SemiLight</vt:lpstr>
      <vt:lpstr>Segoe UI</vt:lpstr>
      <vt:lpstr>Segoe UI Bold</vt:lpstr>
      <vt:lpstr>Segoe UI Light</vt:lpstr>
      <vt:lpstr>Segoe UI Semilight</vt:lpstr>
      <vt:lpstr>Times New Roman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2017-09-19T13:31:05Z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