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algn="r" rtl="1">
      <a:defRPr lang="ar-sa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16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61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18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04965D7F-8C16-4632-BA2D-BA3BB5C1EEEF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19/11/42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4775EF03-110B-4710-A708-FEF1927612B9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D2DCE33-E0DC-44DE-8C6B-A0E1F2155A45}" type="datetime1">
              <a:rPr lang="ar-SA" noProof="0" smtClean="0"/>
              <a:t>19/11/42</a:t>
            </a:fld>
            <a:endParaRPr lang="ar-SA" noProof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918CCA95-4F40-4CDD-BF1E-B8C9EB86EE73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918CCA95-4F40-4CDD-BF1E-B8C9EB86EE73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3"/>
          <p:cNvSpPr/>
          <p:nvPr/>
        </p:nvSpPr>
        <p:spPr>
          <a:xfrm flipH="1">
            <a:off x="815205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 flipH="1">
            <a:off x="78724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 rot="5400000" flipH="1">
            <a:off x="9582128" y="641225"/>
            <a:ext cx="415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-SA" sz="1800" noProof="0">
                <a:solidFill>
                  <a:schemeClr val="accent6"/>
                </a:solidFill>
                <a:latin typeface="Wingdings 3" panose="05040102010807070707" pitchFamily="18" charset="2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endParaRPr lang="ar-SA" sz="1000" noProof="0">
              <a:solidFill>
                <a:schemeClr val="accent6"/>
              </a:solidFill>
              <a:latin typeface="Wingdings 3" panose="05040102010807070707" pitchFamily="18" charset="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626101" y="808056"/>
            <a:ext cx="7954091" cy="107722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1621861" y="2052116"/>
            <a:ext cx="7796540" cy="3997828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00CBFCC-E1FF-473E-BF42-70E7405CF173}" type="slidenum">
              <a:rPr lang="ar-SA" smtClean="0"/>
              <a:pPr algn="l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 flipH="1">
            <a:off x="3250119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 flipH="1">
            <a:off x="3222687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 hasCustomPrompt="1"/>
          </p:nvPr>
        </p:nvSpPr>
        <p:spPr>
          <a:xfrm flipH="1">
            <a:off x="4062126" y="3428998"/>
            <a:ext cx="5518066" cy="2268559"/>
          </a:xfrm>
        </p:spPr>
        <p:txBody>
          <a:bodyPr rtlCol="1" anchor="t">
            <a:normAutofit/>
          </a:bodyPr>
          <a:lstStyle>
            <a:lvl1pPr algn="l" rtl="1"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 hasCustomPrompt="1"/>
          </p:nvPr>
        </p:nvSpPr>
        <p:spPr>
          <a:xfrm flipH="1">
            <a:off x="4062126" y="2268786"/>
            <a:ext cx="5357600" cy="1160213"/>
          </a:xfrm>
        </p:spPr>
        <p:txBody>
          <a:bodyPr tIns="0" rtlCol="1" anchor="b">
            <a:normAutofit/>
          </a:bodyPr>
          <a:lstStyle>
            <a:lvl1pPr marL="0" indent="0" algn="l" rtl="1">
              <a:buNone/>
              <a:defRPr sz="18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18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 dirty="0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Ins="45720"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3" name="مربع نص 12"/>
          <p:cNvSpPr txBox="1"/>
          <p:nvPr/>
        </p:nvSpPr>
        <p:spPr>
          <a:xfrm rot="5400000">
            <a:off x="9585082" y="3262852"/>
            <a:ext cx="415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-SA" sz="2400" noProof="0" dirty="0">
                <a:solidFill>
                  <a:schemeClr val="accent6"/>
                </a:solidFill>
                <a:latin typeface="Wingdings 3" panose="05040102010807070707" pitchFamily="18" charset="2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/>
          <p:nvPr/>
        </p:nvSpPr>
        <p:spPr>
          <a:xfrm flipH="1">
            <a:off x="815205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مستطيل 15"/>
          <p:cNvSpPr/>
          <p:nvPr/>
        </p:nvSpPr>
        <p:spPr>
          <a:xfrm flipH="1">
            <a:off x="78724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 flipH="1">
            <a:off x="1439223" y="416061"/>
            <a:ext cx="415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العنوان العمودي 1"/>
          <p:cNvSpPr>
            <a:spLocks noGrp="1"/>
          </p:cNvSpPr>
          <p:nvPr>
            <p:ph type="title" orient="vert" hasCustomPrompt="1"/>
          </p:nvPr>
        </p:nvSpPr>
        <p:spPr>
          <a:xfrm flipH="1">
            <a:off x="1626101" y="805818"/>
            <a:ext cx="1326519" cy="5244126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3116346" y="970410"/>
            <a:ext cx="6466903" cy="5079534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 dirty="0"/>
              <a:t>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مستطيل 28"/>
          <p:cNvSpPr/>
          <p:nvPr/>
        </p:nvSpPr>
        <p:spPr>
          <a:xfrm flipH="1">
            <a:off x="815205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 flipH="1">
            <a:off x="78724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621861" y="808056"/>
            <a:ext cx="7958331" cy="107722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1621861" y="2052116"/>
            <a:ext cx="7796540" cy="3997828"/>
          </a:xfrm>
        </p:spPr>
        <p:txBody>
          <a:bodyPr rtlCol="1" anchor="ctr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 rot="5400000">
            <a:off x="9581421" y="641225"/>
            <a:ext cx="415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مستطيل 23"/>
          <p:cNvSpPr/>
          <p:nvPr/>
        </p:nvSpPr>
        <p:spPr>
          <a:xfrm flipH="1">
            <a:off x="815205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 flipH="1">
            <a:off x="78724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 rot="5400000" flipH="1">
            <a:off x="9584521" y="2962586"/>
            <a:ext cx="415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625567" y="3147254"/>
            <a:ext cx="7956560" cy="1424746"/>
          </a:xfrm>
        </p:spPr>
        <p:txBody>
          <a:bodyPr rtlCol="1" anchor="t">
            <a:normAutofit/>
          </a:bodyPr>
          <a:lstStyle>
            <a:lvl1pPr algn="l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626101" y="2268786"/>
            <a:ext cx="7791931" cy="878468"/>
          </a:xfrm>
        </p:spPr>
        <p:txBody>
          <a:bodyPr tIns="0" rtlCol="1" anchor="b">
            <a:normAutofit/>
          </a:bodyPr>
          <a:lstStyle>
            <a:lvl1pPr marL="0" indent="0" algn="l" rtl="1">
              <a:buNone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 dirty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مستطيل 25"/>
          <p:cNvSpPr/>
          <p:nvPr/>
        </p:nvSpPr>
        <p:spPr>
          <a:xfrm flipH="1">
            <a:off x="815205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 flipH="1">
            <a:off x="78724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631143" y="805817"/>
            <a:ext cx="7950984" cy="108170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 flipH="1">
            <a:off x="5694666" y="2052116"/>
            <a:ext cx="3891960" cy="399782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1631142" y="2052114"/>
            <a:ext cx="3894222" cy="399782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 rot="5400000" flipH="1">
            <a:off x="9580192" y="641223"/>
            <a:ext cx="415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19"/>
          <p:cNvSpPr/>
          <p:nvPr/>
        </p:nvSpPr>
        <p:spPr>
          <a:xfrm flipH="1">
            <a:off x="815205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 flipH="1">
            <a:off x="78724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 rot="5400000" flipH="1">
            <a:off x="9582714" y="636424"/>
            <a:ext cx="415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625567" y="805818"/>
            <a:ext cx="7956560" cy="1078348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5686248" y="2052115"/>
            <a:ext cx="3896467" cy="713818"/>
          </a:xfrm>
        </p:spPr>
        <p:txBody>
          <a:bodyPr rtlCol="1" anchor="b">
            <a:noAutofit/>
          </a:bodyPr>
          <a:lstStyle>
            <a:lvl1pPr marL="0" indent="0" algn="r" rtl="1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5689092" y="2851331"/>
            <a:ext cx="3893623" cy="307143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1625568" y="2052115"/>
            <a:ext cx="3899798" cy="713818"/>
          </a:xfrm>
        </p:spPr>
        <p:txBody>
          <a:bodyPr rtlCol="1" anchor="b">
            <a:noAutofit/>
          </a:bodyPr>
          <a:lstStyle>
            <a:lvl1pPr marL="0" indent="0" algn="r" rtl="1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 flipH="1">
            <a:off x="1625567" y="2851331"/>
            <a:ext cx="3899798" cy="3071434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ستطيل 12"/>
          <p:cNvSpPr/>
          <p:nvPr/>
        </p:nvSpPr>
        <p:spPr>
          <a:xfrm flipH="1">
            <a:off x="815205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 flipH="1">
            <a:off x="78724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621861" y="808056"/>
            <a:ext cx="7958331" cy="107722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 rot="5400000" flipH="1">
            <a:off x="9580192" y="641226"/>
            <a:ext cx="415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 flipH="1">
            <a:off x="815205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 flipH="1">
            <a:off x="78724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 flipH="1">
            <a:off x="815205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 flipH="1">
            <a:off x="78724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 rot="5400000" flipH="1">
            <a:off x="10222210" y="1127550"/>
            <a:ext cx="415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7557316" y="1282451"/>
            <a:ext cx="2664361" cy="1903241"/>
          </a:xfrm>
        </p:spPr>
        <p:txBody>
          <a:bodyPr rtlCol="1" anchor="b">
            <a:normAutofit/>
          </a:bodyPr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1625568" y="805818"/>
            <a:ext cx="5446278" cy="5244126"/>
          </a:xfrm>
        </p:spPr>
        <p:txBody>
          <a:bodyPr rtlCol="1" anchor="ctr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557317" y="3186154"/>
            <a:ext cx="2664361" cy="2386397"/>
          </a:xfrm>
        </p:spPr>
        <p:txBody>
          <a:bodyPr rtlCol="1"/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 flipH="1">
            <a:off x="815205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 flipH="1">
            <a:off x="78724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 flipH="1">
            <a:off x="815204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1" anchor="t">
            <a:normAutofit/>
          </a:bodyPr>
          <a:lstStyle>
            <a:lvl1pPr marL="0" indent="0" algn="ctr" rtl="1">
              <a:buNone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10" name="مربع نص 9"/>
          <p:cNvSpPr txBox="1"/>
          <p:nvPr/>
        </p:nvSpPr>
        <p:spPr>
          <a:xfrm rot="5400000" flipH="1">
            <a:off x="10221678" y="1127550"/>
            <a:ext cx="4156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1"/>
            <a:r>
              <a:rPr lang="ar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6249773" y="1282452"/>
            <a:ext cx="3970986" cy="1900473"/>
          </a:xfrm>
        </p:spPr>
        <p:txBody>
          <a:bodyPr rtlCol="1" anchor="b">
            <a:normAutofit/>
          </a:bodyPr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6249804" y="3182928"/>
            <a:ext cx="3971874" cy="2386394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rot="16200000" flipH="1">
            <a:off x="10339336" y="5270604"/>
            <a:ext cx="2662729" cy="18288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6/28/2021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rot="16200000" flipH="1">
            <a:off x="8543778" y="3661144"/>
            <a:ext cx="5885352" cy="179176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11396866" y="164592"/>
            <a:ext cx="636727" cy="322851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32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الصورة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2105202"/>
            <a:ext cx="9360205" cy="4752798"/>
          </a:xfrm>
          <a:prstGeom prst="rect">
            <a:avLst/>
          </a:prstGeom>
        </p:spPr>
      </p:pic>
      <p:pic>
        <p:nvPicPr>
          <p:cNvPr id="15" name="الصورة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33" y="0"/>
            <a:ext cx="12189867" cy="685800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 flipH="1">
            <a:off x="11227826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1621861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1" anchor="t">
            <a:normAutofit/>
          </a:bodyPr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621861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/>
              <a:t>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  <a:p>
            <a:pPr lvl="5" rtl="1"/>
            <a:r>
              <a:rPr lang="ar-SA" noProof="0"/>
              <a:t>المستوى السادس</a:t>
            </a:r>
          </a:p>
          <a:p>
            <a:pPr lvl="6" rtl="1"/>
            <a:r>
              <a:rPr lang="ar-SA" noProof="0"/>
              <a:t>المستوى السابع</a:t>
            </a:r>
          </a:p>
          <a:p>
            <a:pPr lvl="7" rtl="1"/>
            <a:r>
              <a:rPr lang="ar-SA" noProof="0"/>
              <a:t>المستوى الثامن</a:t>
            </a:r>
          </a:p>
          <a:p>
            <a:pPr lvl="8" rtl="1"/>
            <a:r>
              <a:rPr lang="ar-SA" noProof="0"/>
              <a:t>المستوى التاسع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rot="16200000" flipH="1">
            <a:off x="10339336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1" anchor="t"/>
          <a:lstStyle>
            <a:lvl1pPr algn="l" rtl="1">
              <a:defRPr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B7810A5-1A13-4087-8DFA-155E6E5B5D73}" type="datetimeFigureOut">
              <a:rPr lang="ar-SA" smtClean="0"/>
              <a:pPr/>
              <a:t>28.6.2021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rot="16200000" flipH="1">
            <a:off x="8543778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1" anchor="b"/>
          <a:lstStyle>
            <a:lvl1pPr algn="l" rtl="1">
              <a:defRPr sz="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11396866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1" anchor="ctr"/>
          <a:lstStyle>
            <a:lvl1pPr algn="l" rtl="1">
              <a:defRPr sz="1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00CBFCC-E1FF-473E-BF42-70E7405CF173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57" name="مستطيل 56"/>
          <p:cNvSpPr/>
          <p:nvPr/>
        </p:nvSpPr>
        <p:spPr>
          <a:xfrm flipH="1">
            <a:off x="1118423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4488" indent="-344488" algn="r" defTabSz="914400" rtl="1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953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2588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7097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1732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642616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3108960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3575304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4041648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4062126" y="3428998"/>
            <a:ext cx="5518066" cy="2268559"/>
          </a:xfrm>
        </p:spPr>
        <p:txBody>
          <a:bodyPr rtlCol="1"/>
          <a:lstStyle/>
          <a:p>
            <a:pPr algn="l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4062126" y="2268786"/>
            <a:ext cx="5357600" cy="1160213"/>
          </a:xfrm>
        </p:spPr>
        <p:txBody>
          <a:bodyPr rtlCol="1"/>
          <a:lstStyle/>
          <a:p>
            <a:pPr algn="l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theme/_rels/theme13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3.xml><?xml version="1.0" encoding="utf-8"?>
<a:theme xmlns:a="http://schemas.openxmlformats.org/drawingml/2006/main" name="ماديسون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Madison</ap:Template>
  <ap:TotalTime>0</ap:TotalTime>
  <ap:Words>1</ap:Words>
  <ap:PresentationFormat>شاشة عريضة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6">
      <vt:lpstr>MS Shell Dlg 2</vt:lpstr>
      <vt:lpstr>Tahoma</vt:lpstr>
      <vt:lpstr>Wingdings</vt:lpstr>
      <vt:lpstr>Wingdings 3</vt:lpstr>
      <vt:lpstr>ماديسون</vt:lpstr>
      <vt:lpstr>عرض تقديمي في PowerPoint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modified xsi:type="dcterms:W3CDTF">2021-06-28T02:10:21Z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