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algn="r" rtl="1">
      <a:defRPr lang="ar-MO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2A25CA89-AA79-4CD7-9C8A-A7B399E48C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8B48F24-32B9-44B6-B439-83541902BE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44DD50CA-0537-479A-9480-E3821C649BA4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26/12/42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DBF0770-9364-4CD7-AE97-A259811318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0945CF2-B45E-432E-9648-B4456B435F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4A59FCEA-FA85-4A0F-B9A7-C131C9CCA281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44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5DE1F64-ED5E-40B3-B782-2A73819E4F0A}" type="datetime1">
              <a:rPr lang="ar-SA" noProof="0" smtClean="0"/>
              <a:t>26/12/42</a:t>
            </a:fld>
            <a:endParaRPr lang="ar-SA" noProof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173E612-F54B-4876-8BFC-608394069BEB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466773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8173E612-F54B-4876-8BFC-608394069BEB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502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ب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374773" y="4732865"/>
            <a:ext cx="10131427" cy="566738"/>
          </a:xfrm>
        </p:spPr>
        <p:txBody>
          <a:bodyPr rtlCol="1" anchor="b">
            <a:normAutofit/>
          </a:bodyPr>
          <a:lstStyle>
            <a:lvl1pPr algn="r" rtl="1">
              <a:defRPr sz="24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 flipH="1">
            <a:off x="2060573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1374773" y="5299603"/>
            <a:ext cx="10131427" cy="49371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93B8F12-AA29-46A4-8961-DB7D0F44A52A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031875" y="1964267"/>
            <a:ext cx="7197726" cy="2421464"/>
          </a:xfrm>
        </p:spPr>
        <p:txBody>
          <a:bodyPr rtlCol="1" anchor="b">
            <a:normAutofit/>
          </a:bodyPr>
          <a:lstStyle>
            <a:lvl1pPr algn="l" rtl="1">
              <a:defRPr sz="480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1031875" y="4385732"/>
            <a:ext cx="7197726" cy="1405467"/>
          </a:xfrm>
        </p:spPr>
        <p:txBody>
          <a:bodyPr rtlCol="1" anchor="t">
            <a:normAutofit/>
          </a:bodyPr>
          <a:lstStyle>
            <a:lvl1pPr marL="0" indent="0" algn="l" rtl="1">
              <a:buNone/>
              <a:defRPr sz="1800" cap="all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noProof="0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659242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1FDD5C-07F1-4622-92C7-9BF841916998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335643" y="5870575"/>
            <a:ext cx="4893958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031875" y="5870575"/>
            <a:ext cx="551167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57F1E4F-1CFF-5643-939E-217C01CDF565}" type="slidenum">
              <a:rPr lang="ar-SA" smtClean="0"/>
              <a:pPr algn="l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374772" y="609601"/>
            <a:ext cx="10131427" cy="3124199"/>
          </a:xfrm>
        </p:spPr>
        <p:txBody>
          <a:bodyPr rtlCol="1" anchor="ctr">
            <a:normAutofit/>
          </a:bodyPr>
          <a:lstStyle>
            <a:lvl1pPr algn="r" rtl="1">
              <a:defRPr sz="3200" b="0" cap="none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374772" y="4343400"/>
            <a:ext cx="10131428" cy="1447800"/>
          </a:xfrm>
        </p:spPr>
        <p:txBody>
          <a:bodyPr rtlCol="1" anchor="ctr">
            <a:normAutofit/>
          </a:bodyPr>
          <a:lstStyle>
            <a:lvl1pPr marL="0" indent="0" algn="r" rtl="1">
              <a:buNone/>
              <a:defRPr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342839C-96A4-46EE-BDBB-4EAD19DA1062}" type="datetime1">
              <a:rPr lang="ar-SA" noProof="0" smtClean="0"/>
              <a:t>26/12/42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الصورة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15" name="مربع نص 14"/>
          <p:cNvSpPr txBox="1"/>
          <p:nvPr/>
        </p:nvSpPr>
        <p:spPr>
          <a:xfrm flipH="1">
            <a:off x="134453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l" rtl="1"/>
            <a:r>
              <a:rPr lang="ar-SA" sz="8000" noProof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11" name="مربع نص 10"/>
          <p:cNvSpPr txBox="1"/>
          <p:nvPr/>
        </p:nvSpPr>
        <p:spPr>
          <a:xfrm flipH="1">
            <a:off x="110941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l" rtl="1"/>
            <a:r>
              <a:rPr lang="ar-SA" sz="8000" noProof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649334" y="609601"/>
            <a:ext cx="9550399" cy="2743199"/>
          </a:xfrm>
        </p:spPr>
        <p:txBody>
          <a:bodyPr rtlCol="1" anchor="ctr">
            <a:normAutofit/>
          </a:bodyPr>
          <a:lstStyle>
            <a:lvl1pPr algn="r" rtl="1">
              <a:defRPr sz="3200" b="0" cap="none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754941" y="3352800"/>
            <a:ext cx="9339184" cy="381000"/>
          </a:xfrm>
        </p:spPr>
        <p:txBody>
          <a:bodyPr rtlCol="1" anchor="ctr"/>
          <a:lstStyle>
            <a:lvl1pPr marL="0" indent="0" algn="r" rtl="1">
              <a:buFontTx/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FontTx/>
              <a:buNone/>
              <a:defRPr/>
            </a:lvl2pPr>
            <a:lvl3pPr marL="914400" indent="0" algn="r" rtl="1">
              <a:buFontTx/>
              <a:buNone/>
              <a:defRPr/>
            </a:lvl3pPr>
            <a:lvl4pPr marL="1371600" indent="0" algn="r" rtl="1">
              <a:buFontTx/>
              <a:buNone/>
              <a:defRPr/>
            </a:lvl4pPr>
            <a:lvl5pPr marL="1828800" indent="0" algn="r" rtl="1">
              <a:buFontTx/>
              <a:buNone/>
              <a:defRPr/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352168" y="4343400"/>
            <a:ext cx="10152367" cy="1447800"/>
          </a:xfrm>
        </p:spPr>
        <p:txBody>
          <a:bodyPr rtlCol="1" anchor="ctr">
            <a:normAutofit/>
          </a:bodyPr>
          <a:lstStyle>
            <a:lvl1pPr marL="0" indent="0" algn="r" rtl="1">
              <a:buNone/>
              <a:defRPr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BE65989-6DA7-495A-A2FC-6AD6D30FA825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374773" y="3308581"/>
            <a:ext cx="10131425" cy="1468800"/>
          </a:xfrm>
        </p:spPr>
        <p:txBody>
          <a:bodyPr rtlCol="1" anchor="b">
            <a:normAutofit/>
          </a:bodyPr>
          <a:lstStyle>
            <a:lvl1pPr algn="r" rtl="1">
              <a:defRPr sz="3200" b="0" cap="none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374773" y="4777381"/>
            <a:ext cx="10131426" cy="860400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4E6735-072C-48EB-927F-51C305AC361D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الصورة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13" name="مربع نص 12"/>
          <p:cNvSpPr txBox="1"/>
          <p:nvPr/>
        </p:nvSpPr>
        <p:spPr>
          <a:xfrm flipH="1">
            <a:off x="134453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l" rtl="1"/>
            <a:r>
              <a:rPr lang="ar-SA" sz="8000" noProof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14" name="مربع نص 13"/>
          <p:cNvSpPr txBox="1"/>
          <p:nvPr/>
        </p:nvSpPr>
        <p:spPr>
          <a:xfrm flipH="1">
            <a:off x="110941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l" rtl="1"/>
            <a:r>
              <a:rPr lang="ar-SA" sz="8000" noProof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16" name="العنوان 1"/>
          <p:cNvSpPr>
            <a:spLocks noGrp="1"/>
          </p:cNvSpPr>
          <p:nvPr>
            <p:ph type="title"/>
          </p:nvPr>
        </p:nvSpPr>
        <p:spPr>
          <a:xfrm flipH="1">
            <a:off x="1649334" y="609601"/>
            <a:ext cx="9550399" cy="2743199"/>
          </a:xfrm>
        </p:spPr>
        <p:txBody>
          <a:bodyPr rtlCol="1" anchor="ctr">
            <a:normAutofit/>
          </a:bodyPr>
          <a:lstStyle>
            <a:lvl1pPr algn="r" rtl="1">
              <a:defRPr sz="3200" b="0" cap="none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370764" y="3886200"/>
            <a:ext cx="10135436" cy="889000"/>
          </a:xfrm>
        </p:spPr>
        <p:txBody>
          <a:bodyPr vert="horz" lIns="91440" tIns="45720" rIns="91440" bIns="45720" rtlCol="1" anchor="b">
            <a:normAutofit/>
          </a:bodyPr>
          <a:lstStyle>
            <a:lvl1pPr algn="r" rtl="1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rtl="1">
              <a:spcBef>
                <a:spcPct val="0"/>
              </a:spcBef>
              <a:buNone/>
            </a:pPr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370765" y="4775200"/>
            <a:ext cx="10135436" cy="1016000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DF5065E-17BA-4C85-A14F-4D76EA516131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374772" y="609601"/>
            <a:ext cx="10131427" cy="2743199"/>
          </a:xfrm>
        </p:spPr>
        <p:txBody>
          <a:bodyPr vert="horz" lIns="91440" tIns="45720" rIns="91440" bIns="45720" rtlCol="1" anchor="ctr">
            <a:normAutofit/>
          </a:bodyPr>
          <a:lstStyle>
            <a:lvl1pPr marL="0" algn="r" rtl="1">
              <a:defRPr lang="en-US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374771" y="3505200"/>
            <a:ext cx="10131428" cy="838200"/>
          </a:xfrm>
        </p:spPr>
        <p:txBody>
          <a:bodyPr vert="horz" lIns="91440" tIns="45720" rIns="91440" bIns="45720" rtlCol="1" anchor="b">
            <a:normAutofit/>
          </a:bodyPr>
          <a:lstStyle>
            <a:lvl1pPr algn="r" rtl="1"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rtl="1">
              <a:spcBef>
                <a:spcPct val="0"/>
              </a:spcBef>
              <a:buNone/>
            </a:pPr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374772" y="4343400"/>
            <a:ext cx="10131428" cy="1447800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939664E-DC19-4833-8A80-A428EBD22388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57F1E4F-1CFF-5643-939E-217C01CDF565}" type="slidenum">
              <a:rPr lang="ar-SA" smtClean="0"/>
              <a:pPr algn="l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1374774" y="2142067"/>
            <a:ext cx="10131425" cy="3649133"/>
          </a:xfrm>
        </p:spPr>
        <p:txBody>
          <a:bodyPr vert="eaVert" rtlCol="1" anchor="t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B12CA5-1B8E-4BC6-BA75-182A71770A70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العنوان 1"/>
          <p:cNvSpPr>
            <a:spLocks noGrp="1"/>
          </p:cNvSpPr>
          <p:nvPr>
            <p:ph type="title"/>
          </p:nvPr>
        </p:nvSpPr>
        <p:spPr>
          <a:xfrm flipH="1">
            <a:off x="1374774" y="609600"/>
            <a:ext cx="10131425" cy="145626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 flipH="1">
            <a:off x="1374773" y="609599"/>
            <a:ext cx="2158552" cy="5181601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3674084" y="609600"/>
            <a:ext cx="7832116" cy="5181600"/>
          </a:xfrm>
        </p:spPr>
        <p:txBody>
          <a:bodyPr vert="vert270" rtlCol="1" anchor="t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916D4FB-CE73-4838-8D62-61EE871398DC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374774" y="609600"/>
            <a:ext cx="10131425" cy="145626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1374774" y="2142067"/>
            <a:ext cx="10131425" cy="3649133"/>
          </a:xfrm>
        </p:spPr>
        <p:txBody>
          <a:bodyPr rtlCol="1" anchor="ctr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4B6F376-948A-4FC2-8A8F-696CC1E7FC00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374773" y="3308581"/>
            <a:ext cx="10131427" cy="1468800"/>
          </a:xfrm>
        </p:spPr>
        <p:txBody>
          <a:bodyPr rtlCol="1" anchor="b"/>
          <a:lstStyle>
            <a:lvl1pPr algn="r" rtl="1">
              <a:defRPr sz="4000" b="0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374773" y="4777381"/>
            <a:ext cx="10131428" cy="860400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2000" cap="all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9FE0277-FC3A-4397-AC25-C909AC2842D9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374774" y="609600"/>
            <a:ext cx="10131425" cy="145626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 flipH="1">
            <a:off x="6510864" y="2142067"/>
            <a:ext cx="4995334" cy="3649134"/>
          </a:xfrm>
        </p:spPr>
        <p:txBody>
          <a:bodyPr rtlCol="1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1374773" y="2142067"/>
            <a:ext cx="4995332" cy="3649133"/>
          </a:xfrm>
        </p:spPr>
        <p:txBody>
          <a:bodyPr rtlCol="1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14689F-151C-426F-9AA1-C510E2C3217C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374774" y="609600"/>
            <a:ext cx="10131425" cy="145626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6509276" y="2218267"/>
            <a:ext cx="4709054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6509276" y="2870201"/>
            <a:ext cx="4996923" cy="2920998"/>
          </a:xfrm>
        </p:spPr>
        <p:txBody>
          <a:bodyPr rtlCol="1" anchor="t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1373184" y="2226734"/>
            <a:ext cx="4722813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1373183" y="2870201"/>
            <a:ext cx="4995334" cy="2920998"/>
          </a:xfrm>
        </p:spPr>
        <p:txBody>
          <a:bodyPr rtlCol="1" anchor="t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38F85B7-82A6-4A18-A7EC-273F642BBD5B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الصورة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374774" y="609600"/>
            <a:ext cx="10131425" cy="145626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183B87A-DB06-4486-A9DC-36588D2C9D06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الصورة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CD2CD48-7FE0-4660-A982-70380AED53CF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7825315" y="2074333"/>
            <a:ext cx="3680885" cy="1371600"/>
          </a:xfrm>
        </p:spPr>
        <p:txBody>
          <a:bodyPr rtlCol="1" anchor="b">
            <a:normAutofit/>
          </a:bodyPr>
          <a:lstStyle>
            <a:lvl1pPr algn="r" rtl="1">
              <a:defRPr sz="24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1374773" y="609601"/>
            <a:ext cx="6169026" cy="5181600"/>
          </a:xfrm>
        </p:spPr>
        <p:txBody>
          <a:bodyPr rtlCol="1" anchor="ctr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825315" y="3445933"/>
            <a:ext cx="3680885" cy="1828800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5DE4715-3364-4CD3-A7A8-169D8438F502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56214"/>
          </a:xfrm>
          <a:prstGeom prst="rect">
            <a:avLst/>
          </a:prstGeom>
        </p:spPr>
      </p:pic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5341547" y="1600200"/>
            <a:ext cx="6164653" cy="1371600"/>
          </a:xfrm>
        </p:spPr>
        <p:txBody>
          <a:bodyPr rtlCol="1" anchor="b">
            <a:normAutofit/>
          </a:bodyPr>
          <a:lstStyle>
            <a:lvl1pPr algn="r" rtl="1">
              <a:defRPr sz="2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14" name="عنصر نائب للصورة 2"/>
          <p:cNvSpPr>
            <a:spLocks noGrp="1" noChangeAspect="1"/>
          </p:cNvSpPr>
          <p:nvPr>
            <p:ph type="pic" idx="1"/>
          </p:nvPr>
        </p:nvSpPr>
        <p:spPr>
          <a:xfrm flipH="1">
            <a:off x="137477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5341547" y="2971800"/>
            <a:ext cx="6164653" cy="1828800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002140" y="5870575"/>
            <a:ext cx="1600200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DCCA57F-C73A-46C6-8CCD-5AA1DA815252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678541" y="5870575"/>
            <a:ext cx="7827659" cy="3778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374773" y="5870575"/>
            <a:ext cx="551167" cy="3778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1374774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374774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200214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000" b="0" i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C522CCF-34C7-48F6-B3BC-435F4FF268BB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3678541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00" b="0" i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1374773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000" b="0" i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r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r" rtl="1" eaLnBrk="1" hangingPunct="1">
        <a:defRPr>
          <a:solidFill>
            <a:schemeClr val="tx2"/>
          </a:solidFill>
        </a:defRPr>
      </a:lvl2pPr>
      <a:lvl3pPr algn="r" rtl="1" eaLnBrk="1" hangingPunct="1">
        <a:defRPr>
          <a:solidFill>
            <a:schemeClr val="tx2"/>
          </a:solidFill>
        </a:defRPr>
      </a:lvl3pPr>
      <a:lvl4pPr algn="r" rtl="1" eaLnBrk="1" hangingPunct="1">
        <a:defRPr>
          <a:solidFill>
            <a:schemeClr val="tx2"/>
          </a:solidFill>
        </a:defRPr>
      </a:lvl4pPr>
      <a:lvl5pPr algn="r" rtl="1" eaLnBrk="1" hangingPunct="1">
        <a:defRPr>
          <a:solidFill>
            <a:schemeClr val="tx2"/>
          </a:solidFill>
        </a:defRPr>
      </a:lvl5pPr>
      <a:lvl6pPr algn="r" rtl="1" eaLnBrk="1" hangingPunct="1">
        <a:defRPr>
          <a:solidFill>
            <a:schemeClr val="tx2"/>
          </a:solidFill>
        </a:defRPr>
      </a:lvl6pPr>
      <a:lvl7pPr algn="r" rtl="1" eaLnBrk="1" hangingPunct="1">
        <a:defRPr>
          <a:solidFill>
            <a:schemeClr val="tx2"/>
          </a:solidFill>
        </a:defRPr>
      </a:lvl7pPr>
      <a:lvl8pPr algn="r" rtl="1" eaLnBrk="1" hangingPunct="1">
        <a:defRPr>
          <a:solidFill>
            <a:schemeClr val="tx2"/>
          </a:solidFill>
        </a:defRPr>
      </a:lvl8pPr>
      <a:lvl9pPr algn="r"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031875" y="1964267"/>
            <a:ext cx="7197726" cy="2421464"/>
          </a:xfrm>
        </p:spPr>
        <p:txBody>
          <a:bodyPr rtlCol="1"/>
          <a:lstStyle/>
          <a:p>
            <a:pPr algn="l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1031875" y="4385732"/>
            <a:ext cx="7197726" cy="1405467"/>
          </a:xfrm>
        </p:spPr>
        <p:txBody>
          <a:bodyPr rtlCol="1"/>
          <a:lstStyle/>
          <a:p>
            <a:pPr algn="l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سماوي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22</ap:TotalTime>
  <ap:Words>1</ap:Words>
  <ap:PresentationFormat>شاشة عريضة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سماوي</vt:lpstr>
      <vt:lpstr>عرض تقديمي في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2014-09-12T02:08:24Z</dcterms:created>
  <dcterms:modified xsi:type="dcterms:W3CDTF">2021-08-04T08:06:39Z</dcterms:modified>
</cp:coreProperties>
</file>