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algn="r" rtl="1">
      <a:defRPr lang="ar-MO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7F1A9782-10C9-4F34-9328-EEB1167108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4DB64C8-7BA0-4197-89B9-224A165526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5ABDD137-4A22-41A1-BFAF-5A1FB19A3118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20/12/42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6266795-6F86-4576-83CC-AD65A3254C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8CA8CDF-A095-4406-B8B1-BADC631523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AB20284F-79D4-424C-9F3B-E7BEFC53EB9B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498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FF77FAA-6318-42E3-8591-3A807805E754}" type="datetime1">
              <a:rPr lang="ar-SA" smtClean="0"/>
              <a:t>20/12/42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EE4D478-A5CC-4584-B2A4-D3AA5C887442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4202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4EE4D478-A5CC-4584-B2A4-D3AA5C887442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8432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066800" y="642594"/>
            <a:ext cx="10058400" cy="13716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1066800" y="2103120"/>
            <a:ext cx="10058400" cy="3931920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9174480" y="6307672"/>
            <a:ext cx="27432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6D0AF73-E1D5-4AD4-B936-24E91A26CABB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489960" y="6307672"/>
            <a:ext cx="5212080" cy="27432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259080" y="6307672"/>
            <a:ext cx="1463040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ستطيل 15"/>
          <p:cNvSpPr/>
          <p:nvPr/>
        </p:nvSpPr>
        <p:spPr>
          <a:xfrm flipH="1"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 flipH="1">
            <a:off x="1307868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 flipH="1">
            <a:off x="1447799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 flipH="1"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المجموعة 3"/>
          <p:cNvGrpSpPr/>
          <p:nvPr/>
        </p:nvGrpSpPr>
        <p:grpSpPr>
          <a:xfrm flipH="1"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رابط مستقيم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مستقيم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مستقيم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561706" y="2091263"/>
            <a:ext cx="9068586" cy="2590800"/>
          </a:xfrm>
        </p:spPr>
        <p:txBody>
          <a:bodyPr tIns="45720" bIns="45720" rtlCol="1" anchor="ctr">
            <a:noAutofit/>
          </a:bodyPr>
          <a:lstStyle>
            <a:lvl1pPr algn="ctr" rtl="1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1559052" y="4682062"/>
            <a:ext cx="9070848" cy="457201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1600"/>
            </a:lvl2pPr>
            <a:lvl3pPr marL="914400" indent="0" algn="ctr" rtl="1">
              <a:buNone/>
              <a:defRPr sz="16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r>
              <a:rPr lang="ar-SA" dirty="0"/>
              <a:t>انقر لتحرير نمط العنوان الفرعي للشكل الرئيسي</a:t>
            </a:r>
          </a:p>
        </p:txBody>
      </p:sp>
      <p:sp>
        <p:nvSpPr>
          <p:cNvPr id="20" name="عنصر نائب للتاريخ 19"/>
          <p:cNvSpPr>
            <a:spLocks noGrp="1"/>
          </p:cNvSpPr>
          <p:nvPr>
            <p:ph type="dt" sz="half" idx="10"/>
          </p:nvPr>
        </p:nvSpPr>
        <p:spPr>
          <a:xfrm flipH="1">
            <a:off x="5318760" y="1341255"/>
            <a:ext cx="1554480" cy="527213"/>
          </a:xfrm>
        </p:spPr>
        <p:txBody>
          <a:bodyPr rtlCol="1"/>
          <a:lstStyle>
            <a:lvl1pPr algn="ctr" rtl="1">
              <a:defRPr sz="1300" spc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5DF66F3-B72E-4B53-AD23-1674A600D57D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>
          <a:xfrm flipH="1">
            <a:off x="4832604" y="5211060"/>
            <a:ext cx="5905500" cy="228600"/>
          </a:xfrm>
        </p:spPr>
        <p:txBody>
          <a:bodyPr rtlCol="1"/>
          <a:lstStyle>
            <a:lvl1pPr algn="r" rtl="1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2"/>
          </p:nvPr>
        </p:nvSpPr>
        <p:spPr>
          <a:xfrm flipH="1">
            <a:off x="1473200" y="5212080"/>
            <a:ext cx="2111881" cy="228600"/>
          </a:xfrm>
        </p:spPr>
        <p:txBody>
          <a:bodyPr rtlCol="1"/>
          <a:lstStyle>
            <a:lvl1pPr algn="l" rtl="1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 flipH="1">
            <a:off x="838200" y="762000"/>
            <a:ext cx="2362200" cy="5257800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3276600" y="762000"/>
            <a:ext cx="8077200" cy="5257800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9174480" y="6307672"/>
            <a:ext cx="27432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935DFD2-8F9E-4BF3-AF99-12821701E60D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489960" y="6307672"/>
            <a:ext cx="5212080" cy="27432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259080" y="6307672"/>
            <a:ext cx="1463040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066800" y="642594"/>
            <a:ext cx="10058400" cy="13716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1066800" y="2103120"/>
            <a:ext cx="10058400" cy="39319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9174480" y="6307672"/>
            <a:ext cx="27432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F003B-1C62-4DA0-8EA0-D0517E5B5D3C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3489960" y="6307672"/>
            <a:ext cx="5212080" cy="27432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259080" y="6307672"/>
            <a:ext cx="146304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FAB73BC-B049-4115-A692-8D63A059BFB8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رأس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ستطيل 21"/>
          <p:cNvSpPr/>
          <p:nvPr/>
        </p:nvSpPr>
        <p:spPr>
          <a:xfrm flipH="1"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 flipH="1">
            <a:off x="1307868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 flipH="1"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مستطيل 29"/>
          <p:cNvSpPr/>
          <p:nvPr/>
        </p:nvSpPr>
        <p:spPr>
          <a:xfrm flipH="1"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1" name="المجموعة 30"/>
          <p:cNvGrpSpPr/>
          <p:nvPr/>
        </p:nvGrpSpPr>
        <p:grpSpPr>
          <a:xfrm flipH="1"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رابط مستقيم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رابط مستقيم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رابط مستقيم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557529" y="2094309"/>
            <a:ext cx="9070848" cy="2587752"/>
          </a:xfrm>
        </p:spPr>
        <p:txBody>
          <a:bodyPr rtlCol="1" anchor="ctr">
            <a:noAutofit/>
          </a:bodyPr>
          <a:lstStyle>
            <a:lvl1pPr algn="ctr" rtl="1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557528" y="4682062"/>
            <a:ext cx="9070848" cy="457200"/>
          </a:xfrm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5315712" y="1344502"/>
            <a:ext cx="1554480" cy="530352"/>
          </a:xfrm>
        </p:spPr>
        <p:txBody>
          <a:bodyPr rtlCol="1"/>
          <a:lstStyle>
            <a:lvl1pPr algn="ctr" rtl="1">
              <a:defRPr lang="en-US" sz="1300" kern="1200" spc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08B4E4-A80E-482E-8721-6B955D4CFB97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831423" y="5211060"/>
            <a:ext cx="5907024" cy="2286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475232" y="5211060"/>
            <a:ext cx="2112264" cy="2286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ى ثنائ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العنوان 7"/>
          <p:cNvSpPr>
            <a:spLocks noGrp="1"/>
          </p:cNvSpPr>
          <p:nvPr>
            <p:ph type="title"/>
          </p:nvPr>
        </p:nvSpPr>
        <p:spPr>
          <a:xfrm flipH="1">
            <a:off x="1066800" y="642594"/>
            <a:ext cx="10058400" cy="13716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 flipH="1">
            <a:off x="6370320" y="2103120"/>
            <a:ext cx="4754880" cy="3749040"/>
          </a:xfrm>
        </p:spPr>
        <p:txBody>
          <a:bodyPr rtlCol="1"/>
          <a:lstStyle>
            <a:lvl1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1066800" y="2103120"/>
            <a:ext cx="4754880" cy="3749040"/>
          </a:xfrm>
        </p:spPr>
        <p:txBody>
          <a:bodyPr rtlCol="1"/>
          <a:lstStyle>
            <a:lvl1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9174480" y="6307672"/>
            <a:ext cx="27432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0F13037-7E7A-4F95-AD0F-E1B1946B2A44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489960" y="6307672"/>
            <a:ext cx="5212080" cy="27432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259080" y="6307672"/>
            <a:ext cx="1463040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066800" y="642594"/>
            <a:ext cx="10058400" cy="13716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6367272" y="2074334"/>
            <a:ext cx="4754880" cy="640080"/>
          </a:xfrm>
        </p:spPr>
        <p:txBody>
          <a:bodyPr rtlCol="1" anchor="ctr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 algn="r" rtl="1">
              <a:buNone/>
              <a:defRPr sz="19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6367272" y="2755898"/>
            <a:ext cx="4754880" cy="3200400"/>
          </a:xfrm>
        </p:spPr>
        <p:txBody>
          <a:bodyPr rtlCol="1"/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1063752" y="2074334"/>
            <a:ext cx="4754880" cy="640080"/>
          </a:xfrm>
        </p:spPr>
        <p:txBody>
          <a:bodyPr rtlCol="1" anchor="ctr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 algn="r" rtl="1">
              <a:buNone/>
              <a:defRPr sz="19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1063752" y="2756581"/>
            <a:ext cx="4754880" cy="3200400"/>
          </a:xfrm>
        </p:spPr>
        <p:txBody>
          <a:bodyPr rtlCol="1"/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9174480" y="6307672"/>
            <a:ext cx="2743200" cy="27432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FC84825E-28B8-4CD1-A246-586341EE8802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3489960" y="6307672"/>
            <a:ext cx="5212080" cy="274320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259080" y="6307672"/>
            <a:ext cx="1463040" cy="274320"/>
          </a:xfrm>
        </p:spPr>
        <p:txBody>
          <a:bodyPr rtlCol="1"/>
          <a:lstStyle>
            <a:lvl1pPr algn="l" rtl="1">
              <a:defRPr/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066800" y="642594"/>
            <a:ext cx="10058400" cy="13716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9174480" y="6307672"/>
            <a:ext cx="27432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E4D242-8630-4799-8AC2-387D1058ADF2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3489960" y="6307672"/>
            <a:ext cx="5212080" cy="27432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259080" y="6307672"/>
            <a:ext cx="146304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FAB73BC-B049-4115-A692-8D63A059BFB8}" type="slidenum">
              <a:rPr lang="ar-SA" smtClean="0"/>
              <a:pPr algn="l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9174480" y="6307672"/>
            <a:ext cx="2743200" cy="27432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070F51CF-F725-40ED-A113-26FD6AE5448B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3489960" y="6307672"/>
            <a:ext cx="5212080" cy="274320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259080" y="6307672"/>
            <a:ext cx="1463040" cy="274320"/>
          </a:xfrm>
        </p:spPr>
        <p:txBody>
          <a:bodyPr rtlCol="1"/>
          <a:lstStyle>
            <a:lvl1pPr algn="l" rtl="1">
              <a:defRPr/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ستطيل 15"/>
          <p:cNvSpPr/>
          <p:nvPr/>
        </p:nvSpPr>
        <p:spPr>
          <a:xfrm flipH="1">
            <a:off x="341511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 flipH="1">
            <a:off x="245534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64820" y="607392"/>
            <a:ext cx="2430780" cy="1645920"/>
          </a:xfrm>
        </p:spPr>
        <p:txBody>
          <a:bodyPr rtlCol="1" anchor="b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3733800" y="609600"/>
            <a:ext cx="7772400" cy="5334000"/>
          </a:xfrm>
        </p:spPr>
        <p:txBody>
          <a:bodyPr rtlCol="1"/>
          <a:lstStyle>
            <a:lvl1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464820" y="2286000"/>
            <a:ext cx="2430780" cy="3505200"/>
          </a:xfrm>
        </p:spPr>
        <p:txBody>
          <a:bodyPr rtlCol="1">
            <a:normAutofit/>
          </a:bodyPr>
          <a:lstStyle>
            <a:lvl1pPr marL="0" indent="0" algn="r" rtl="1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 flipH="1">
            <a:off x="9174480" y="6307672"/>
            <a:ext cx="2743200" cy="27432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11436EA-F1B7-4D24-A1D4-924F562F88FF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>
          <a:xfrm flipH="1">
            <a:off x="3489960" y="6307672"/>
            <a:ext cx="5212080" cy="27432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>
          <a:xfrm flipH="1">
            <a:off x="335283" y="6223002"/>
            <a:ext cx="1463040" cy="274320"/>
          </a:xfrm>
        </p:spPr>
        <p:txBody>
          <a:bodyPr rtlCol="1"/>
          <a:lstStyle>
            <a:lvl1pPr algn="l" rtl="1">
              <a:defRPr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2" name="مستطيل 11"/>
          <p:cNvSpPr/>
          <p:nvPr/>
        </p:nvSpPr>
        <p:spPr>
          <a:xfrm flipH="1">
            <a:off x="382694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>
          <a:xfrm flipH="1">
            <a:off x="245534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463296" y="603504"/>
            <a:ext cx="2432304" cy="1645920"/>
          </a:xfrm>
        </p:spPr>
        <p:txBody>
          <a:bodyPr rtlCol="1" anchor="b">
            <a:noAutofit/>
          </a:bodyPr>
          <a:lstStyle>
            <a:lvl1pPr algn="r" rtl="1">
              <a:defRPr sz="2800" b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 flipH="1">
            <a:off x="343204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1" anchor="t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463296" y="2286000"/>
            <a:ext cx="2432304" cy="3502152"/>
          </a:xfrm>
        </p:spPr>
        <p:txBody>
          <a:bodyPr rtlCol="1">
            <a:normAutofit/>
          </a:bodyPr>
          <a:lstStyle>
            <a:lvl1pPr marL="0" indent="0" algn="r" rtl="1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9174480" y="6307672"/>
            <a:ext cx="2743200" cy="274320"/>
          </a:xfrm>
        </p:spPr>
        <p:txBody>
          <a:bodyPr rtlCol="1"/>
          <a:lstStyle>
            <a:lvl1pPr algn="r" rtl="1"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0291374-78BC-4F67-93F7-A4A09DBF46C4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489960" y="6307672"/>
            <a:ext cx="5212080" cy="274320"/>
          </a:xfrm>
        </p:spPr>
        <p:txBody>
          <a:bodyPr rtlCol="1"/>
          <a:lstStyle>
            <a:lvl1pPr marL="0" algn="l" defTabSz="914400" rtl="1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32232" y="6227064"/>
            <a:ext cx="1463040" cy="274320"/>
          </a:xfrm>
        </p:spPr>
        <p:txBody>
          <a:bodyPr rtlCol="1"/>
          <a:lstStyle>
            <a:lvl1pPr algn="l" rtl="1">
              <a:defRPr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 flipH="1">
            <a:off x="382694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 flipH="1"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-SA" dirty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917448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383E3BF-BE5D-4E66-BCAF-86E625B7A8D4}" type="datetime1">
              <a:rPr lang="ar-SA" noProof="0" smtClean="0"/>
              <a:t>20/12/42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ctr" rtl="1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2590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561706" y="2091263"/>
            <a:ext cx="9068586" cy="2590800"/>
          </a:xfrm>
        </p:spPr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1559052" y="4682062"/>
            <a:ext cx="9070848" cy="457201"/>
          </a:xfrm>
        </p:spPr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Savon</ap:Template>
  <ap:TotalTime>22</ap:TotalTime>
  <ap:Words>1</ap:Words>
  <ap:PresentationFormat>شاشة عريضة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5">
      <vt:lpstr>Century Gothic</vt:lpstr>
      <vt:lpstr>Garamond</vt:lpstr>
      <vt:lpstr>Tahoma</vt:lpstr>
      <vt:lpstr>Savon</vt:lpstr>
      <vt:lpstr>عرض تقديمي في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2014-09-12T02:12:20Z</dcterms:created>
  <dcterms:modified xsi:type="dcterms:W3CDTF">2021-07-29T06:45:11Z</dcterms:modified>
</cp:coreProperties>
</file>