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510.xml" ContentType="application/vnd.openxmlformats-officedocument.presentationml.slideLayout+xml"/>
  <Override PartName="/ppt/slideLayouts/slideLayout1011.xml" ContentType="application/vnd.openxmlformats-officedocument.presentationml.slideLayout+xml"/>
  <Override PartName="/ppt/slideLayouts/slideLayout4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slideLayouts/slideLayout1414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algn="r" rtl="1">
      <a:defRPr lang="ar-MO"/>
    </a:defPPr>
    <a:lvl1pPr marL="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4572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4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99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C23ED05C-412E-4E81-AB17-BC9DCA3035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517C39C-811D-48BC-9E3E-74B9B46B00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11F08547-A1E2-4DA4-B441-CA5B71CC7152}" type="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26/12/42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0055CB1-9A29-4994-BBC6-A9141E3C4A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E4CF098-580C-4171-BF5C-4F6A433939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39C63EFA-2DA6-4F61-8BBC-331DC157A72C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79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A171B36-D660-4291-83CD-306B2BB03E5C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6CB517D6-E389-456A-AFC9-6104986771E4}" type="slidenum">
              <a:rPr lang="ar-SA" smtClean="0"/>
              <a:pPr algn="l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941306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6CB517D6-E389-456A-AFC9-6104986771E4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137225"/>
      </p:ext>
    </p:extLst>
  </p:cSld>
  <p:clrMapOvr>
    <a:masterClrMapping/>
  </p:clrMapOvr>
</p:notes>
</file>

<file path=ppt/slideLayouts/_rels/slideLayout10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ب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820582" y="4800600"/>
            <a:ext cx="10561418" cy="566738"/>
          </a:xfrm>
        </p:spPr>
        <p:txBody>
          <a:bodyPr rtlCol="1" anchor="b">
            <a:normAutofit/>
          </a:bodyPr>
          <a:lstStyle>
            <a:lvl1pPr algn="r" rtl="1">
              <a:defRPr sz="24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15" name="عنصر نائب للصورة 14"/>
          <p:cNvSpPr>
            <a:spLocks noGrp="1" noChangeAspect="1"/>
          </p:cNvSpPr>
          <p:nvPr>
            <p:ph type="pic" sz="quarter" idx="13"/>
          </p:nvPr>
        </p:nvSpPr>
        <p:spPr bwMode="auto">
          <a:xfrm flipH="1"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rtl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1">
              <a:buFontTx/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820582" y="5367338"/>
            <a:ext cx="10561418" cy="493712"/>
          </a:xfrm>
        </p:spPr>
        <p:txBody>
          <a:bodyPr rtlCol="1">
            <a:normAutofit/>
          </a:bodyPr>
          <a:lstStyle>
            <a:lvl1pPr marL="0" indent="0" algn="r" rtl="1">
              <a:buNone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1513668" y="6041362"/>
            <a:ext cx="134370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3F1ADFE-E467-4985-B1F2-08F8558C819A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3096166" y="6041362"/>
            <a:ext cx="864432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451514" y="5915888"/>
            <a:ext cx="1062155" cy="490599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ال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شكل حر 6"/>
          <p:cNvSpPr/>
          <p:nvPr/>
        </p:nvSpPr>
        <p:spPr bwMode="auto">
          <a:xfrm flipH="1"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809999" y="1449147"/>
            <a:ext cx="10572000" cy="2971051"/>
          </a:xfrm>
        </p:spPr>
        <p:txBody>
          <a:bodyPr rtlCol="1"/>
          <a:lstStyle>
            <a:lvl1pPr algn="r" rtl="1">
              <a:defRPr sz="5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عنوان الشكل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809999" y="5280847"/>
            <a:ext cx="10572000" cy="434974"/>
          </a:xfrm>
        </p:spPr>
        <p:txBody>
          <a:bodyPr rtlCol="1" anchor="t"/>
          <a:lstStyle>
            <a:lvl1pPr marL="0" indent="0" algn="r" rtl="1">
              <a:buNone/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noProof="0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1513668" y="6041362"/>
            <a:ext cx="134370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D7C97D2-6769-4FE5-8CD8-AAE4D273CD19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096166" y="6041362"/>
            <a:ext cx="864432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451514" y="5915888"/>
            <a:ext cx="1062155" cy="490599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ب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حر 6"/>
          <p:cNvSpPr>
            <a:spLocks noChangeAspect="1"/>
          </p:cNvSpPr>
          <p:nvPr/>
        </p:nvSpPr>
        <p:spPr bwMode="auto">
          <a:xfrm flipH="1">
            <a:off x="522788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5447175" y="1238502"/>
            <a:ext cx="5893840" cy="2645912"/>
          </a:xfrm>
        </p:spPr>
        <p:txBody>
          <a:bodyPr rtlCol="1" anchor="b"/>
          <a:lstStyle>
            <a:lvl1pPr algn="r" rtl="1">
              <a:defRPr sz="4200" b="1" cap="none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5447174" y="4443680"/>
            <a:ext cx="5891636" cy="713241"/>
          </a:xfrm>
        </p:spPr>
        <p:txBody>
          <a:bodyPr rtlCol="1" anchor="t">
            <a:noAutofit/>
          </a:bodyPr>
          <a:lstStyle>
            <a:lvl1pPr marL="0" indent="0" algn="r" rtl="1">
              <a:buNone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9" name="عنصر نائب للنص 5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807357" y="1081456"/>
            <a:ext cx="3810001" cy="4075465"/>
          </a:xfrm>
        </p:spPr>
        <p:txBody>
          <a:bodyPr rtlCol="1" anchor="t"/>
          <a:lstStyle>
            <a:lvl1pPr marL="0" indent="0" algn="r" rtl="1">
              <a:buFontTx/>
              <a:buNone/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1513668" y="6041362"/>
            <a:ext cx="134370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5FB4842-5724-46B7-B0AA-FF9DAE7D222E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096166" y="6041362"/>
            <a:ext cx="864432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451514" y="5915888"/>
            <a:ext cx="1062155" cy="490599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شكل حر 6"/>
          <p:cNvSpPr>
            <a:spLocks noChangeAspect="1"/>
          </p:cNvSpPr>
          <p:nvPr/>
        </p:nvSpPr>
        <p:spPr bwMode="auto">
          <a:xfrm flipH="1">
            <a:off x="6156001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العنوان 1"/>
          <p:cNvSpPr>
            <a:spLocks noGrp="1"/>
          </p:cNvSpPr>
          <p:nvPr>
            <p:ph type="title"/>
          </p:nvPr>
        </p:nvSpPr>
        <p:spPr>
          <a:xfrm flipH="1">
            <a:off x="6452390" y="2435957"/>
            <a:ext cx="4382521" cy="2007789"/>
          </a:xfrm>
        </p:spPr>
        <p:txBody>
          <a:bodyPr rtlCol="1"/>
          <a:lstStyle>
            <a:lvl1pPr algn="r" rtl="1"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6" name="عنصر نائب للنص 5"/>
          <p:cNvSpPr>
            <a:spLocks noGrp="1"/>
          </p:cNvSpPr>
          <p:nvPr>
            <p:ph type="body" sz="quarter" idx="16" hasCustomPrompt="1"/>
          </p:nvPr>
        </p:nvSpPr>
        <p:spPr>
          <a:xfrm flipH="1">
            <a:off x="1155700" y="2286000"/>
            <a:ext cx="4880300" cy="2295525"/>
          </a:xfrm>
        </p:spPr>
        <p:txBody>
          <a:bodyPr rtlCol="1" anchor="t"/>
          <a:lstStyle>
            <a:lvl1pPr marL="0" indent="0" algn="r" rtl="1">
              <a:buFontTx/>
              <a:buNone/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 flipH="1">
            <a:off x="1513668" y="6041362"/>
            <a:ext cx="134370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441535E-5606-4519-B59A-49489052BD4D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 flipH="1">
            <a:off x="3096166" y="6041362"/>
            <a:ext cx="864432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 flipH="1">
            <a:off x="451514" y="5915888"/>
            <a:ext cx="1062155" cy="490599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/>
          <p:nvPr/>
        </p:nvSpPr>
        <p:spPr bwMode="auto">
          <a:xfrm flipH="1"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810002" y="447188"/>
            <a:ext cx="10571998" cy="97045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818715" y="2184401"/>
            <a:ext cx="10563285" cy="3674397"/>
          </a:xfrm>
        </p:spPr>
        <p:txBody>
          <a:bodyPr vert="eaVert" rtlCol="1" anchor="t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1513668" y="6041362"/>
            <a:ext cx="134370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0BD67EC-697A-4BC8-BD43-167CFA8E2BAF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096166" y="6041362"/>
            <a:ext cx="864432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451514" y="5915888"/>
            <a:ext cx="1062155" cy="490599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4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6"/>
          <p:cNvSpPr>
            <a:spLocks noChangeAspect="1"/>
          </p:cNvSpPr>
          <p:nvPr/>
        </p:nvSpPr>
        <p:spPr bwMode="auto">
          <a:xfrm flipH="1">
            <a:off x="0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 flipH="1">
            <a:off x="1513669" y="586171"/>
            <a:ext cx="2494791" cy="5134798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4770459" y="446089"/>
            <a:ext cx="6611540" cy="5414962"/>
          </a:xfrm>
        </p:spPr>
        <p:txBody>
          <a:bodyPr vert="vert270" rtlCol="1" anchor="t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1513668" y="6041362"/>
            <a:ext cx="134370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4DC6156-EA74-426D-BB1B-F49082F51912}" type="datetime1">
              <a:rPr lang="ar-SA" noProof="0" smtClean="0"/>
              <a:t>26/12/42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096166" y="6041362"/>
            <a:ext cx="864432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451514" y="5915888"/>
            <a:ext cx="1062155" cy="490599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شكل حر 6"/>
          <p:cNvSpPr/>
          <p:nvPr/>
        </p:nvSpPr>
        <p:spPr bwMode="auto">
          <a:xfrm flipH="1"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810002" y="447188"/>
            <a:ext cx="10571998" cy="97045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818714" y="2222287"/>
            <a:ext cx="10554574" cy="3636511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1513668" y="6041362"/>
            <a:ext cx="134370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FF31575-F89D-4BCD-BF8B-994D83D9EF86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096166" y="6041362"/>
            <a:ext cx="864432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451514" y="5915888"/>
            <a:ext cx="1062155" cy="490599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شكل حر 7"/>
          <p:cNvSpPr/>
          <p:nvPr/>
        </p:nvSpPr>
        <p:spPr bwMode="auto">
          <a:xfrm flipH="1"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820582" y="2951396"/>
            <a:ext cx="10561418" cy="1468800"/>
          </a:xfrm>
        </p:spPr>
        <p:txBody>
          <a:bodyPr rtlCol="1" anchor="b"/>
          <a:lstStyle>
            <a:lvl1pPr algn="l" rtl="1">
              <a:defRPr sz="4800" b="1" cap="none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 dirty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820582" y="5281201"/>
            <a:ext cx="10561418" cy="433955"/>
          </a:xfrm>
        </p:spPr>
        <p:txBody>
          <a:bodyPr rtlCol="1" anchor="t">
            <a:noAutofit/>
          </a:bodyPr>
          <a:lstStyle>
            <a:lvl1pPr marL="0" indent="0" algn="l" rtl="1">
              <a:buNone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 dirty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1513668" y="6041362"/>
            <a:ext cx="134370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5E037A3-02B7-4CE5-BE39-9A7DBD0E366D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096166" y="6041362"/>
            <a:ext cx="864432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451514" y="5915888"/>
            <a:ext cx="1062155" cy="490599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حر 6"/>
          <p:cNvSpPr/>
          <p:nvPr/>
        </p:nvSpPr>
        <p:spPr bwMode="auto">
          <a:xfrm flipH="1"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810002" y="447188"/>
            <a:ext cx="10571998" cy="97045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 hasCustomPrompt="1"/>
          </p:nvPr>
        </p:nvSpPr>
        <p:spPr>
          <a:xfrm flipH="1">
            <a:off x="6187415" y="2222287"/>
            <a:ext cx="5185873" cy="3638763"/>
          </a:xfrm>
        </p:spPr>
        <p:txBody>
          <a:bodyPr rtlCol="1">
            <a:normAutofit/>
          </a:bodyPr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810002" y="2222287"/>
            <a:ext cx="5194583" cy="3638764"/>
          </a:xfrm>
        </p:spPr>
        <p:txBody>
          <a:bodyPr rtlCol="1">
            <a:normAutofit/>
          </a:bodyPr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1513668" y="6041362"/>
            <a:ext cx="134370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E122D60-2EC9-4572-BC37-F2D0129C4E8F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3096166" y="6041362"/>
            <a:ext cx="864432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451514" y="5915888"/>
            <a:ext cx="1062155" cy="490599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شكل حر 6"/>
          <p:cNvSpPr/>
          <p:nvPr/>
        </p:nvSpPr>
        <p:spPr bwMode="auto">
          <a:xfrm flipH="1"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810002" y="447188"/>
            <a:ext cx="10571998" cy="97045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6187415" y="2174875"/>
            <a:ext cx="5189857" cy="576262"/>
          </a:xfrm>
        </p:spPr>
        <p:txBody>
          <a:bodyPr rtlCol="1" anchor="b">
            <a:noAutofit/>
          </a:bodyPr>
          <a:lstStyle>
            <a:lvl1pPr marL="0" indent="0" algn="ctr" rtl="1">
              <a:buNone/>
              <a:defRPr sz="20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6187415" y="2751138"/>
            <a:ext cx="5189856" cy="3109913"/>
          </a:xfrm>
        </p:spPr>
        <p:txBody>
          <a:bodyPr rtlCol="1" anchor="t">
            <a:normAutofit/>
          </a:bodyPr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 flipH="1">
            <a:off x="810002" y="2174875"/>
            <a:ext cx="5194583" cy="576262"/>
          </a:xfrm>
        </p:spPr>
        <p:txBody>
          <a:bodyPr rtlCol="1" anchor="b">
            <a:noAutofit/>
          </a:bodyPr>
          <a:lstStyle>
            <a:lvl1pPr marL="0" indent="0" algn="ctr" rtl="1">
              <a:buNone/>
              <a:defRPr sz="20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 hasCustomPrompt="1"/>
          </p:nvPr>
        </p:nvSpPr>
        <p:spPr>
          <a:xfrm flipH="1">
            <a:off x="810002" y="2751138"/>
            <a:ext cx="5194583" cy="3109913"/>
          </a:xfrm>
        </p:spPr>
        <p:txBody>
          <a:bodyPr rtlCol="1" anchor="t">
            <a:normAutofit/>
          </a:bodyPr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 flipH="1">
            <a:off x="1513668" y="6041362"/>
            <a:ext cx="134370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9F3EDE1-1E15-46F3-AC1D-88382C71F840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flipH="1">
            <a:off x="3096166" y="6041362"/>
            <a:ext cx="864432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 flipH="1">
            <a:off x="451514" y="5915888"/>
            <a:ext cx="1062155" cy="490599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حر 6"/>
          <p:cNvSpPr/>
          <p:nvPr/>
        </p:nvSpPr>
        <p:spPr bwMode="auto">
          <a:xfrm flipH="1"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810002" y="447188"/>
            <a:ext cx="10571998" cy="97045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1513668" y="6041362"/>
            <a:ext cx="134370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A6D5443-747E-42F7-AB09-8B355ED9EDDA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3096166" y="6041362"/>
            <a:ext cx="864432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451514" y="5915888"/>
            <a:ext cx="1062155" cy="490599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 flipH="1">
            <a:off x="1513668" y="6041362"/>
            <a:ext cx="134370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E082B0A-B61E-48B7-9E5B-CC52905F14D5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 flipH="1">
            <a:off x="3096166" y="6041362"/>
            <a:ext cx="864432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 flipH="1">
            <a:off x="451514" y="5915888"/>
            <a:ext cx="1062155" cy="490599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6"/>
          <p:cNvSpPr>
            <a:spLocks noChangeAspect="1"/>
          </p:cNvSpPr>
          <p:nvPr/>
        </p:nvSpPr>
        <p:spPr bwMode="auto">
          <a:xfrm flipH="1">
            <a:off x="7571316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7571316" y="446088"/>
            <a:ext cx="3547533" cy="1618396"/>
          </a:xfrm>
        </p:spPr>
        <p:txBody>
          <a:bodyPr rtlCol="1" anchor="b"/>
          <a:lstStyle>
            <a:lvl1pPr algn="r" rtl="1">
              <a:defRPr sz="2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1083734" y="446088"/>
            <a:ext cx="6252633" cy="5414963"/>
          </a:xfrm>
        </p:spPr>
        <p:txBody>
          <a:bodyPr rtlCol="1">
            <a:normAutofit/>
          </a:bodyPr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7571316" y="2260738"/>
            <a:ext cx="3547533" cy="3600311"/>
          </a:xfrm>
        </p:spPr>
        <p:txBody>
          <a:bodyPr rtlCol="1"/>
          <a:lstStyle>
            <a:lvl1pPr marL="0" indent="0" algn="r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1513668" y="6041362"/>
            <a:ext cx="1343706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0522780-675D-419B-A824-B49F62250991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3096166" y="6041362"/>
            <a:ext cx="864432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451514" y="5915888"/>
            <a:ext cx="1062155" cy="490599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D57F1E4F-1CFF-5643-939E-217C01CDF565}" type="slidenum">
              <a:rPr lang="ar-SA" smtClean="0"/>
              <a:pPr algn="l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6524284" y="727522"/>
            <a:ext cx="4852988" cy="1617163"/>
          </a:xfrm>
        </p:spPr>
        <p:txBody>
          <a:bodyPr rtlCol="1" anchor="b">
            <a:normAutofit/>
          </a:bodyPr>
          <a:lstStyle>
            <a:lvl1pPr algn="r" rtl="1">
              <a:defRPr sz="24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9" name="عنصر نائب للصورة 11"/>
          <p:cNvSpPr>
            <a:spLocks noGrp="1" noChangeAspect="1"/>
          </p:cNvSpPr>
          <p:nvPr>
            <p:ph type="pic" sz="quarter" idx="13"/>
          </p:nvPr>
        </p:nvSpPr>
        <p:spPr bwMode="auto">
          <a:xfrm flipH="1">
            <a:off x="0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rtlCol="1" anchor="t" anchorCtr="0" compatLnSpc="1">
            <a:prstTxWarp prst="textNoShape">
              <a:avLst/>
            </a:prstTxWarp>
            <a:normAutofit/>
          </a:bodyPr>
          <a:lstStyle>
            <a:lvl1pPr algn="ctr" rtl="1">
              <a:buFontTx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6524284" y="2344684"/>
            <a:ext cx="4852988" cy="3516365"/>
          </a:xfrm>
        </p:spPr>
        <p:txBody>
          <a:bodyPr rtlCol="1" anchor="t">
            <a:normAutofit/>
          </a:bodyPr>
          <a:lstStyle>
            <a:lvl1pPr marL="0" indent="0" algn="r" rtl="1">
              <a:buNone/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7329311" y="6041362"/>
            <a:ext cx="976879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D775D7-A4FD-4AB5-ABB2-F1F127603B5B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8306191" y="6041362"/>
            <a:ext cx="3295413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6267156" y="5915888"/>
            <a:ext cx="1062155" cy="490599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8.xml" Id="rId6" /><Relationship Type="http://schemas.openxmlformats.org/officeDocument/2006/relationships/slideLayout" Target="/ppt/slideLayouts/slideLayout119.xml" Id="rId11" /><Relationship Type="http://schemas.openxmlformats.org/officeDocument/2006/relationships/slideLayout" Target="/ppt/slideLayouts/slideLayout510.xml" Id="rId5" /><Relationship Type="http://schemas.openxmlformats.org/officeDocument/2006/relationships/theme" Target="/ppt/theme/theme12.xml" Id="rId15" /><Relationship Type="http://schemas.openxmlformats.org/officeDocument/2006/relationships/slideLayout" Target="/ppt/slideLayouts/slideLayout1011.xml" Id="rId10" /><Relationship Type="http://schemas.openxmlformats.org/officeDocument/2006/relationships/slideLayout" Target="/ppt/slideLayouts/slideLayout412.xml" Id="rId4" /><Relationship Type="http://schemas.openxmlformats.org/officeDocument/2006/relationships/slideLayout" Target="/ppt/slideLayouts/slideLayout913.xml" Id="rId9" /><Relationship Type="http://schemas.openxmlformats.org/officeDocument/2006/relationships/slideLayout" Target="/ppt/slideLayouts/slideLayout1414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 flipH="1">
            <a:off x="810002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1" anchor="b">
            <a:noAutofit/>
          </a:bodyPr>
          <a:lstStyle/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818715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1" anchor="ctr">
            <a:normAutofit/>
          </a:bodyPr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 flipH="1">
            <a:off x="3096166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 flipH="1">
            <a:off x="1513668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7554022-39A0-4577-A29E-C5ABCDBEED30}" type="datetime1">
              <a:rPr lang="ar-SA" smtClean="0"/>
              <a:t>26/12/42</a:t>
            </a:fld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 flipH="1">
            <a:off x="451514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1" anchor="b"/>
          <a:lstStyle>
            <a:lvl1pPr algn="l" rtl="1">
              <a:defRPr sz="200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7F1E4F-1CFF-5643-939E-217C01CDF565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r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r" rtl="1" eaLnBrk="1" hangingPunct="1">
        <a:defRPr>
          <a:solidFill>
            <a:schemeClr val="tx2"/>
          </a:solidFill>
        </a:defRPr>
      </a:lvl2pPr>
      <a:lvl3pPr algn="r" rtl="1" eaLnBrk="1" hangingPunct="1">
        <a:defRPr>
          <a:solidFill>
            <a:schemeClr val="tx2"/>
          </a:solidFill>
        </a:defRPr>
      </a:lvl3pPr>
      <a:lvl4pPr algn="r" rtl="1" eaLnBrk="1" hangingPunct="1">
        <a:defRPr>
          <a:solidFill>
            <a:schemeClr val="tx2"/>
          </a:solidFill>
        </a:defRPr>
      </a:lvl4pPr>
      <a:lvl5pPr algn="r" rtl="1" eaLnBrk="1" hangingPunct="1">
        <a:defRPr>
          <a:solidFill>
            <a:schemeClr val="tx2"/>
          </a:solidFill>
        </a:defRPr>
      </a:lvl5pPr>
      <a:lvl6pPr algn="r" rtl="1" eaLnBrk="1" hangingPunct="1">
        <a:defRPr>
          <a:solidFill>
            <a:schemeClr val="tx2"/>
          </a:solidFill>
        </a:defRPr>
      </a:lvl6pPr>
      <a:lvl7pPr algn="r" rtl="1" eaLnBrk="1" hangingPunct="1">
        <a:defRPr>
          <a:solidFill>
            <a:schemeClr val="tx2"/>
          </a:solidFill>
        </a:defRPr>
      </a:lvl7pPr>
      <a:lvl8pPr algn="r" rtl="1" eaLnBrk="1" hangingPunct="1">
        <a:defRPr>
          <a:solidFill>
            <a:schemeClr val="tx2"/>
          </a:solidFill>
        </a:defRPr>
      </a:lvl8pPr>
      <a:lvl9pPr algn="r"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809999" y="1449147"/>
            <a:ext cx="10572000" cy="2971051"/>
          </a:xfrm>
        </p:spPr>
        <p:txBody>
          <a:bodyPr rtlCol="1"/>
          <a:lstStyle/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809999" y="5280847"/>
            <a:ext cx="10572000" cy="434974"/>
          </a:xfrm>
        </p:spPr>
        <p:txBody>
          <a:bodyPr rtlCol="1"/>
          <a:lstStyle/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قابل للاقتباس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Quotable</ap:Template>
  <ap:TotalTime>10</ap:TotalTime>
  <ap:Words>1</ap:Words>
  <ap:PresentationFormat>شاشة عريضة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ap:HeadingPairs>
  <ap:TitlesOfParts>
    <vt:vector baseType="lpstr" size="4">
      <vt:lpstr>Tahoma</vt:lpstr>
      <vt:lpstr>Wingdings 2</vt:lpstr>
      <vt:lpstr>قابل للاقتباس</vt:lpstr>
      <vt:lpstr>عرض تقديمي في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2014-08-26T23:49:58Z</dcterms:created>
  <dcterms:modified xsi:type="dcterms:W3CDTF">2021-08-04T08:04:50Z</dcterms:modified>
</cp:coreProperties>
</file>