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Default Extension="png" ContentType="image/pn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7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610.xml" ContentType="application/vnd.openxmlformats-officedocument.presentationml.slideLayout+xml"/>
  <Override PartName="/ppt/slideLayouts/slideLayout1111.xml" ContentType="application/vnd.openxmlformats-officedocument.presentationml.slideLayout+xml"/>
  <Override PartName="/ppt/slideLayouts/slideLayout512.xml" ContentType="application/vnd.openxmlformats-officedocument.presentationml.slideLayout+xml"/>
  <Override PartName="/ppt/slideLayouts/slideLayout1513.xml" ContentType="application/vnd.openxmlformats-officedocument.presentationml.slideLayout+xml"/>
  <Override PartName="/ppt/slideLayouts/slideLayout1014.xml" ContentType="application/vnd.openxmlformats-officedocument.presentationml.slideLayout+xml"/>
  <Override PartName="/ppt/slideLayouts/slideLayout415.xml" ContentType="application/vnd.openxmlformats-officedocument.presentationml.slideLayout+xml"/>
  <Override PartName="/ppt/slideLayouts/slideLayout916.xml" ContentType="application/vnd.openxmlformats-officedocument.presentationml.slideLayout+xml"/>
  <Override PartName="/ppt/slideLayouts/slideLayout1417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 algn="r" rtl="1">
      <a:defRPr lang="ar-MO"/>
    </a:defPPr>
    <a:lvl1pPr marL="0" algn="r" defTabSz="4572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4572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4572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4572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4572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4572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4572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4572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4572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1889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1123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6" d="100"/>
          <a:sy n="76" d="100"/>
        </p:scale>
        <p:origin x="4445" y="58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/Relationships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>
            <a:extLst>
              <a:ext uri="{FF2B5EF4-FFF2-40B4-BE49-F238E27FC236}">
                <a16:creationId xmlns:a16="http://schemas.microsoft.com/office/drawing/2014/main" id="{E6EC6F7D-02CC-4B84-9562-1AFE8BDD400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 flipH="1"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rtl="1">
              <a:defRPr sz="1200"/>
            </a:lvl1pPr>
          </a:lstStyle>
          <a:p>
            <a:pPr algn="r" rtl="1"/>
            <a:endParaRPr lang="ar-SA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600D399D-D8AC-4322-B902-1D9E3787CE5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 flipH="1">
            <a:off x="1587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rtl="1">
              <a:defRPr sz="1200"/>
            </a:lvl1pPr>
          </a:lstStyle>
          <a:p>
            <a:pPr algn="l" rtl="1"/>
            <a:fld id="{25B98BD6-132B-4258-BECA-8EE3D585752D}" type="datetime1">
              <a:rPr lang="ar-SA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11/01/43</a:t>
            </a:fld>
            <a:endParaRPr lang="ar-SA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3578526C-DFDB-4ABD-BFFC-2F1F2349D9F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 flipH="1"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rtl="1">
              <a:defRPr sz="1200"/>
            </a:lvl1pPr>
          </a:lstStyle>
          <a:p>
            <a:pPr algn="r" rtl="1"/>
            <a:endParaRPr lang="ar-SA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04334F1A-FDD4-4711-A192-7E4A844B929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 flipH="1">
            <a:off x="1587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rtl="1">
              <a:defRPr sz="1200"/>
            </a:lvl1pPr>
          </a:lstStyle>
          <a:p>
            <a:pPr algn="l" rtl="1"/>
            <a:fld id="{9D15ED10-4633-4726-97F7-01AD79FDBEC9}" type="slidenum">
              <a:rPr lang="ar-SA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 algn="l" rtl="1"/>
              <a:t>‹#›</a:t>
            </a:fld>
            <a:endParaRPr lang="ar-SA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673620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 flipH="1"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rtl="1">
              <a:defRPr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ar-SA" noProof="0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 flipH="1">
            <a:off x="1587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 rtl="1">
              <a:defRPr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D35AAB65-94F0-4A78-9DBA-2B021EE79900}" type="datetime1">
              <a:rPr lang="ar-SA" noProof="0" smtClean="0"/>
              <a:t>11/01/43</a:t>
            </a:fld>
            <a:endParaRPr lang="ar-SA" noProof="0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pPr rtl="1"/>
            <a:endParaRPr lang="ar-SA" noProof="0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 flipH="1"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 rtl="1"/>
            <a:r>
              <a:rPr lang="ar-SA" noProof="0"/>
              <a:t>انقر لتحرير أنماط النص الرئيسي</a:t>
            </a:r>
          </a:p>
          <a:p>
            <a:pPr lvl="1" rtl="1"/>
            <a:r>
              <a:rPr lang="ar-SA" noProof="0"/>
              <a:t>المستوى الثاني</a:t>
            </a:r>
          </a:p>
          <a:p>
            <a:pPr lvl="2" rtl="1"/>
            <a:r>
              <a:rPr lang="ar-SA" noProof="0"/>
              <a:t>المستوى الثالث</a:t>
            </a:r>
          </a:p>
          <a:p>
            <a:pPr lvl="3" rtl="1"/>
            <a:r>
              <a:rPr lang="ar-SA" noProof="0"/>
              <a:t>المستوى الرابع</a:t>
            </a:r>
          </a:p>
          <a:p>
            <a:pPr lvl="4" rtl="1"/>
            <a:r>
              <a:rPr lang="ar-SA" noProof="0"/>
              <a:t>المستوى الخامس</a:t>
            </a: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 flipH="1"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rtl="1">
              <a:defRPr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ar-SA" noProof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 flipH="1">
            <a:off x="1587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 rtl="1">
              <a:defRPr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64D47C51-CC3E-4DF4-B20E-3C899250876B}" type="slidenum">
              <a:rPr lang="ar-SA" noProof="0" smtClean="0"/>
              <a:pPr/>
              <a:t>‹#›</a:t>
            </a:fld>
            <a:endParaRPr lang="ar-SA" noProof="0"/>
          </a:p>
        </p:txBody>
      </p:sp>
    </p:spTree>
    <p:extLst>
      <p:ext uri="{BB962C8B-B14F-4D97-AF65-F5344CB8AC3E}">
        <p14:creationId xmlns:p14="http://schemas.microsoft.com/office/powerpoint/2010/main" val="1551039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algn="l" rtl="1"/>
            <a:fld id="{64D47C51-CC3E-4DF4-B20E-3C899250876B}" type="slidenum">
              <a:rPr lang="ar-SA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 algn="l" rtl="1"/>
              <a:t>1</a:t>
            </a:fld>
            <a:endParaRPr lang="ar-SA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0380421"/>
      </p:ext>
    </p:extLst>
  </p:cSld>
  <p:clrMapOvr>
    <a:masterClrMapping/>
  </p:clrMapOvr>
</p:notes>
</file>

<file path=ppt/slideLayouts/_rels/slideLayout101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2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4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51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6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7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1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رة بانورامي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/>
          <p:cNvSpPr>
            <a:spLocks noGrp="1"/>
          </p:cNvSpPr>
          <p:nvPr>
            <p:ph type="title"/>
          </p:nvPr>
        </p:nvSpPr>
        <p:spPr>
          <a:xfrm flipH="1">
            <a:off x="836612" y="4367160"/>
            <a:ext cx="10515600" cy="819355"/>
          </a:xfrm>
        </p:spPr>
        <p:txBody>
          <a:bodyPr rtlCol="1" anchor="b"/>
          <a:lstStyle>
            <a:lvl1pPr algn="r" rtl="1">
              <a:defRPr sz="3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ar-SA" noProof="0"/>
              <a:t>انقر لتحرير نمط عنوان الشكل الرئيسي</a:t>
            </a:r>
          </a:p>
        </p:txBody>
      </p:sp>
      <p:sp>
        <p:nvSpPr>
          <p:cNvPr id="3" name="عنصر نائب للصورة 2"/>
          <p:cNvSpPr>
            <a:spLocks noGrp="1" noChangeAspect="1"/>
          </p:cNvSpPr>
          <p:nvPr>
            <p:ph type="pic" idx="1"/>
          </p:nvPr>
        </p:nvSpPr>
        <p:spPr>
          <a:xfrm flipH="1">
            <a:off x="836612" y="987425"/>
            <a:ext cx="10515600" cy="3379735"/>
          </a:xfrm>
        </p:spPr>
        <p:txBody>
          <a:bodyPr rtlCol="1" anchor="t"/>
          <a:lstStyle>
            <a:lvl1pPr marL="0" indent="0" algn="r" rtl="1">
              <a:buNone/>
              <a:defRPr sz="3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r" rtl="1">
              <a:buNone/>
              <a:defRPr sz="2800"/>
            </a:lvl2pPr>
            <a:lvl3pPr marL="914400" indent="0" algn="r" rtl="1">
              <a:buNone/>
              <a:defRPr sz="2400"/>
            </a:lvl3pPr>
            <a:lvl4pPr marL="1371600" indent="0" algn="r" rtl="1">
              <a:buNone/>
              <a:defRPr sz="2000"/>
            </a:lvl4pPr>
            <a:lvl5pPr marL="1828800" indent="0" algn="r" rtl="1">
              <a:buNone/>
              <a:defRPr sz="2000"/>
            </a:lvl5pPr>
            <a:lvl6pPr marL="2286000" indent="0" algn="r" rtl="1">
              <a:buNone/>
              <a:defRPr sz="2000"/>
            </a:lvl6pPr>
            <a:lvl7pPr marL="2743200" indent="0" algn="r" rtl="1">
              <a:buNone/>
              <a:defRPr sz="2000"/>
            </a:lvl7pPr>
            <a:lvl8pPr marL="3200400" indent="0" algn="r" rtl="1">
              <a:buNone/>
              <a:defRPr sz="2000"/>
            </a:lvl8pPr>
            <a:lvl9pPr marL="3657600" indent="0" algn="r" rtl="1">
              <a:buNone/>
              <a:defRPr sz="2000"/>
            </a:lvl9pPr>
          </a:lstStyle>
          <a:p>
            <a:pPr rtl="1"/>
            <a:r>
              <a:rPr lang="ar-SA" noProof="0"/>
              <a:t>انقر فوق الأيقونة لإضافة صورة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 hasCustomPrompt="1"/>
          </p:nvPr>
        </p:nvSpPr>
        <p:spPr>
          <a:xfrm flipH="1">
            <a:off x="838200" y="5186516"/>
            <a:ext cx="10514012" cy="682472"/>
          </a:xfrm>
        </p:spPr>
        <p:txBody>
          <a:bodyPr rtlCol="1"/>
          <a:lstStyle>
            <a:lvl1pPr marL="0" indent="0" algn="r" rtl="1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r" rtl="1">
              <a:buNone/>
              <a:defRPr sz="1400"/>
            </a:lvl2pPr>
            <a:lvl3pPr marL="914400" indent="0" algn="r" rtl="1">
              <a:buNone/>
              <a:defRPr sz="1200"/>
            </a:lvl3pPr>
            <a:lvl4pPr marL="1371600" indent="0" algn="r" rtl="1">
              <a:buNone/>
              <a:defRPr sz="1000"/>
            </a:lvl4pPr>
            <a:lvl5pPr marL="1828800" indent="0" algn="r" rtl="1">
              <a:buNone/>
              <a:defRPr sz="1000"/>
            </a:lvl5pPr>
            <a:lvl6pPr marL="2286000" indent="0" algn="r" rtl="1">
              <a:buNone/>
              <a:defRPr sz="1000"/>
            </a:lvl6pPr>
            <a:lvl7pPr marL="2743200" indent="0" algn="r" rtl="1">
              <a:buNone/>
              <a:defRPr sz="1000"/>
            </a:lvl7pPr>
            <a:lvl8pPr marL="3200400" indent="0" algn="r" rtl="1">
              <a:buNone/>
              <a:defRPr sz="1000"/>
            </a:lvl8pPr>
            <a:lvl9pPr marL="3657600" indent="0" algn="r" rtl="1">
              <a:buNone/>
              <a:defRPr sz="1000"/>
            </a:lvl9pPr>
          </a:lstStyle>
          <a:p>
            <a:pPr lvl="0" rtl="1"/>
            <a:r>
              <a:rPr lang="ar-SA" noProof="0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 flipH="1">
            <a:off x="8610600" y="6356350"/>
            <a:ext cx="2743200" cy="365125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92C24BF1-D291-4ECA-BB0D-829A3604571A}" type="datetime1">
              <a:rPr lang="ar-SA" noProof="0" smtClean="0"/>
              <a:t>11/01/43</a:t>
            </a:fld>
            <a:endParaRPr lang="ar-SA" noProof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 flipH="1">
            <a:off x="4038600" y="6356350"/>
            <a:ext cx="4114800" cy="365125"/>
          </a:xfrm>
        </p:spPr>
        <p:txBody>
          <a:bodyPr rtlCol="1"/>
          <a:lstStyle>
            <a:lvl1pPr algn="ct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ar-SA" noProof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 flipH="1">
            <a:off x="838200" y="6356350"/>
            <a:ext cx="2743200" cy="365125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algn="l"/>
            <a:fld id="{6D22F896-40B5-4ADD-8801-0D06FADFA095}" type="slidenum">
              <a:rPr lang="ar-SA" noProof="0" smtClean="0"/>
              <a:pPr algn="l"/>
              <a:t>‹#›</a:t>
            </a:fld>
            <a:endParaRPr lang="ar-SA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ال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/>
          <p:cNvSpPr>
            <a:spLocks noGrp="1"/>
          </p:cNvSpPr>
          <p:nvPr>
            <p:ph type="ctrTitle"/>
          </p:nvPr>
        </p:nvSpPr>
        <p:spPr>
          <a:xfrm flipH="1">
            <a:off x="838200" y="4464028"/>
            <a:ext cx="9144000" cy="1641490"/>
          </a:xfrm>
        </p:spPr>
        <p:txBody>
          <a:bodyPr wrap="none" rtlCol="1" anchor="t">
            <a:normAutofit/>
          </a:bodyPr>
          <a:lstStyle>
            <a:lvl1pPr algn="l" rtl="1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ar-SA" noProof="0"/>
              <a:t>انقر لتحرير نمط عنوان الشكل الرئيسي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 flipH="1">
            <a:off x="838201" y="3694375"/>
            <a:ext cx="9144000" cy="754025"/>
          </a:xfrm>
        </p:spPr>
        <p:txBody>
          <a:bodyPr rtlCol="1" anchor="b">
            <a:normAutofit/>
          </a:bodyPr>
          <a:lstStyle>
            <a:lvl1pPr marL="0" indent="0" algn="l" rtl="1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 rtl="1">
              <a:buNone/>
              <a:defRPr sz="2000"/>
            </a:lvl2pPr>
            <a:lvl3pPr marL="914400" indent="0" algn="ctr" rtl="1">
              <a:buNone/>
              <a:defRPr sz="1800"/>
            </a:lvl3pPr>
            <a:lvl4pPr marL="1371600" indent="0" algn="ctr" rtl="1">
              <a:buNone/>
              <a:defRPr sz="1600"/>
            </a:lvl4pPr>
            <a:lvl5pPr marL="1828800" indent="0" algn="ctr" rtl="1">
              <a:buNone/>
              <a:defRPr sz="1600"/>
            </a:lvl5pPr>
            <a:lvl6pPr marL="2286000" indent="0" algn="ctr" rtl="1">
              <a:buNone/>
              <a:defRPr sz="1600"/>
            </a:lvl6pPr>
            <a:lvl7pPr marL="2743200" indent="0" algn="ctr" rtl="1">
              <a:buNone/>
              <a:defRPr sz="1600"/>
            </a:lvl7pPr>
            <a:lvl8pPr marL="3200400" indent="0" algn="ctr" rtl="1">
              <a:buNone/>
              <a:defRPr sz="1600"/>
            </a:lvl8pPr>
            <a:lvl9pPr marL="3657600" indent="0" algn="ctr" rtl="1">
              <a:buNone/>
              <a:defRPr sz="1600"/>
            </a:lvl9pPr>
          </a:lstStyle>
          <a:p>
            <a:r>
              <a:rPr lang="ar-SA" noProof="0"/>
              <a:t>انقر لتحرير نمط العنوان الفرعي للشكل الرئيسي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>
          <a:xfrm flipH="1">
            <a:off x="8610600" y="6356350"/>
            <a:ext cx="2743200" cy="365125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D0EE99E6-C139-46C6-8AB7-05A05DF5724E}" type="datetime1">
              <a:rPr lang="ar-SA" noProof="0" smtClean="0"/>
              <a:t>11/01/43</a:t>
            </a:fld>
            <a:endParaRPr lang="ar-SA" noProof="0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>
          <a:xfrm flipH="1">
            <a:off x="4038600" y="6356350"/>
            <a:ext cx="4114800" cy="365125"/>
          </a:xfrm>
        </p:spPr>
        <p:txBody>
          <a:bodyPr rtlCol="1"/>
          <a:lstStyle>
            <a:lvl1pPr algn="ct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ar-SA" noProof="0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>
          <a:xfrm flipH="1">
            <a:off x="838200" y="6356350"/>
            <a:ext cx="2743200" cy="365125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6D22F896-40B5-4ADD-8801-0D06FADFA095}" type="slidenum">
              <a:rPr lang="ar-SA" noProof="0" smtClean="0"/>
              <a:pPr/>
              <a:t>‹#›</a:t>
            </a:fld>
            <a:endParaRPr lang="ar-SA" noProof="0"/>
          </a:p>
        </p:txBody>
      </p:sp>
    </p:spTree>
  </p:cSld>
  <p:clrMapOvr>
    <a:masterClrMapping/>
  </p:clrMapOvr>
</p:sldLayout>
</file>

<file path=ppt/slideLayouts/slideLayout1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لعنوان والتسمية ال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/>
          <p:cNvSpPr>
            <a:spLocks noGrp="1"/>
          </p:cNvSpPr>
          <p:nvPr>
            <p:ph type="title"/>
          </p:nvPr>
        </p:nvSpPr>
        <p:spPr>
          <a:xfrm flipH="1">
            <a:off x="836612" y="365125"/>
            <a:ext cx="10515600" cy="3534344"/>
          </a:xfrm>
        </p:spPr>
        <p:txBody>
          <a:bodyPr rtlCol="1" anchor="ctr"/>
          <a:lstStyle>
            <a:lvl1pPr algn="r" rtl="1">
              <a:defRPr sz="3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ar-SA" noProof="0"/>
              <a:t>انقر لتحرير نمط عنوان الشكل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 hasCustomPrompt="1"/>
          </p:nvPr>
        </p:nvSpPr>
        <p:spPr>
          <a:xfrm flipH="1">
            <a:off x="838200" y="4489399"/>
            <a:ext cx="10514012" cy="1501826"/>
          </a:xfrm>
        </p:spPr>
        <p:txBody>
          <a:bodyPr rtlCol="1" anchor="ctr"/>
          <a:lstStyle>
            <a:lvl1pPr marL="0" indent="0" algn="r" rtl="1">
              <a:buNone/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r" rtl="1">
              <a:buNone/>
              <a:defRPr sz="1400"/>
            </a:lvl2pPr>
            <a:lvl3pPr marL="914400" indent="0" algn="r" rtl="1">
              <a:buNone/>
              <a:defRPr sz="1200"/>
            </a:lvl3pPr>
            <a:lvl4pPr marL="1371600" indent="0" algn="r" rtl="1">
              <a:buNone/>
              <a:defRPr sz="1000"/>
            </a:lvl4pPr>
            <a:lvl5pPr marL="1828800" indent="0" algn="r" rtl="1">
              <a:buNone/>
              <a:defRPr sz="1000"/>
            </a:lvl5pPr>
            <a:lvl6pPr marL="2286000" indent="0" algn="r" rtl="1">
              <a:buNone/>
              <a:defRPr sz="1000"/>
            </a:lvl6pPr>
            <a:lvl7pPr marL="2743200" indent="0" algn="r" rtl="1">
              <a:buNone/>
              <a:defRPr sz="1000"/>
            </a:lvl7pPr>
            <a:lvl8pPr marL="3200400" indent="0" algn="r" rtl="1">
              <a:buNone/>
              <a:defRPr sz="1000"/>
            </a:lvl8pPr>
            <a:lvl9pPr marL="3657600" indent="0" algn="r" rtl="1">
              <a:buNone/>
              <a:defRPr sz="1000"/>
            </a:lvl9pPr>
          </a:lstStyle>
          <a:p>
            <a:pPr lvl="0" rtl="1"/>
            <a:r>
              <a:rPr lang="ar-SA" noProof="0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 flipH="1">
            <a:off x="8610600" y="6356350"/>
            <a:ext cx="2743200" cy="365125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8104262B-2362-479F-B39B-51519FFEC0B3}" type="datetime1">
              <a:rPr lang="ar-SA" noProof="0" smtClean="0"/>
              <a:t>11/01/43</a:t>
            </a:fld>
            <a:endParaRPr lang="ar-SA" noProof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 flipH="1">
            <a:off x="4038600" y="6356350"/>
            <a:ext cx="4114800" cy="365125"/>
          </a:xfrm>
        </p:spPr>
        <p:txBody>
          <a:bodyPr rtlCol="1"/>
          <a:lstStyle>
            <a:lvl1pPr algn="ct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ar-SA" noProof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 flipH="1">
            <a:off x="838200" y="6356350"/>
            <a:ext cx="2743200" cy="365125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6D22F896-40B5-4ADD-8801-0D06FADFA095}" type="slidenum">
              <a:rPr lang="ar-SA" noProof="0" smtClean="0"/>
              <a:pPr/>
              <a:t>‹#›</a:t>
            </a:fld>
            <a:endParaRPr lang="ar-SA" noProof="0"/>
          </a:p>
        </p:txBody>
      </p:sp>
    </p:spTree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قتباس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/>
          <p:cNvSpPr>
            <a:spLocks noGrp="1"/>
          </p:cNvSpPr>
          <p:nvPr>
            <p:ph type="title"/>
          </p:nvPr>
        </p:nvSpPr>
        <p:spPr>
          <a:xfrm flipH="1">
            <a:off x="1443036" y="365125"/>
            <a:ext cx="9302752" cy="2992904"/>
          </a:xfrm>
        </p:spPr>
        <p:txBody>
          <a:bodyPr rtlCol="1" anchor="ctr"/>
          <a:lstStyle>
            <a:lvl1pPr algn="r" rtl="1">
              <a:defRPr sz="4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ar-SA" noProof="0"/>
              <a:t>انقر لتحرير نمط عنوان الشكل الرئيسي</a:t>
            </a:r>
          </a:p>
        </p:txBody>
      </p:sp>
      <p:sp>
        <p:nvSpPr>
          <p:cNvPr id="12" name="عنصر نائب للنص 3"/>
          <p:cNvSpPr>
            <a:spLocks noGrp="1"/>
          </p:cNvSpPr>
          <p:nvPr>
            <p:ph type="body" sz="half" idx="13" hasCustomPrompt="1"/>
          </p:nvPr>
        </p:nvSpPr>
        <p:spPr>
          <a:xfrm flipH="1">
            <a:off x="1719057" y="3365557"/>
            <a:ext cx="8752299" cy="548968"/>
          </a:xfrm>
        </p:spPr>
        <p:txBody>
          <a:bodyPr rtlCol="1" anchor="t">
            <a:normAutofit/>
          </a:bodyPr>
          <a:lstStyle>
            <a:lvl1pPr marL="0" indent="0" algn="r" rtl="1">
              <a:buNone/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r" rtl="1">
              <a:buNone/>
              <a:defRPr sz="1400"/>
            </a:lvl2pPr>
            <a:lvl3pPr marL="914400" indent="0" algn="r" rtl="1">
              <a:buNone/>
              <a:defRPr sz="1200"/>
            </a:lvl3pPr>
            <a:lvl4pPr marL="1371600" indent="0" algn="r" rtl="1">
              <a:buNone/>
              <a:defRPr sz="1000"/>
            </a:lvl4pPr>
            <a:lvl5pPr marL="1828800" indent="0" algn="r" rtl="1">
              <a:buNone/>
              <a:defRPr sz="1000"/>
            </a:lvl5pPr>
            <a:lvl6pPr marL="2286000" indent="0" algn="r" rtl="1">
              <a:buNone/>
              <a:defRPr sz="1000"/>
            </a:lvl6pPr>
            <a:lvl7pPr marL="2743200" indent="0" algn="r" rtl="1">
              <a:buNone/>
              <a:defRPr sz="1000"/>
            </a:lvl7pPr>
            <a:lvl8pPr marL="3200400" indent="0" algn="r" rtl="1">
              <a:buNone/>
              <a:defRPr sz="1000"/>
            </a:lvl8pPr>
            <a:lvl9pPr marL="3657600" indent="0" algn="r" rtl="1">
              <a:buNone/>
              <a:defRPr sz="1000"/>
            </a:lvl9pPr>
          </a:lstStyle>
          <a:p>
            <a:pPr lvl="0" rtl="1"/>
            <a:r>
              <a:rPr lang="ar-SA" noProof="0"/>
              <a:t>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 hasCustomPrompt="1"/>
          </p:nvPr>
        </p:nvSpPr>
        <p:spPr>
          <a:xfrm flipH="1">
            <a:off x="841376" y="4501729"/>
            <a:ext cx="10512424" cy="1489496"/>
          </a:xfrm>
        </p:spPr>
        <p:txBody>
          <a:bodyPr rtlCol="1" anchor="ctr">
            <a:normAutofit/>
          </a:bodyPr>
          <a:lstStyle>
            <a:lvl1pPr marL="0" indent="0" algn="r" rtl="1">
              <a:buNone/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r" rtl="1">
              <a:buNone/>
              <a:defRPr sz="1400"/>
            </a:lvl2pPr>
            <a:lvl3pPr marL="914400" indent="0" algn="r" rtl="1">
              <a:buNone/>
              <a:defRPr sz="1200"/>
            </a:lvl3pPr>
            <a:lvl4pPr marL="1371600" indent="0" algn="r" rtl="1">
              <a:buNone/>
              <a:defRPr sz="1000"/>
            </a:lvl4pPr>
            <a:lvl5pPr marL="1828800" indent="0" algn="r" rtl="1">
              <a:buNone/>
              <a:defRPr sz="1000"/>
            </a:lvl5pPr>
            <a:lvl6pPr marL="2286000" indent="0" algn="r" rtl="1">
              <a:buNone/>
              <a:defRPr sz="1000"/>
            </a:lvl6pPr>
            <a:lvl7pPr marL="2743200" indent="0" algn="r" rtl="1">
              <a:buNone/>
              <a:defRPr sz="1000"/>
            </a:lvl7pPr>
            <a:lvl8pPr marL="3200400" indent="0" algn="r" rtl="1">
              <a:buNone/>
              <a:defRPr sz="1000"/>
            </a:lvl8pPr>
            <a:lvl9pPr marL="3657600" indent="0" algn="r" rtl="1">
              <a:buNone/>
              <a:defRPr sz="1000"/>
            </a:lvl9pPr>
          </a:lstStyle>
          <a:p>
            <a:pPr lvl="0" rtl="1"/>
            <a:r>
              <a:rPr lang="ar-SA" noProof="0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 flipH="1">
            <a:off x="8610600" y="6356350"/>
            <a:ext cx="2743200" cy="365125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4F806CF7-7891-43C8-824C-65A61F4DA63F}" type="datetime1">
              <a:rPr lang="ar-SA" noProof="0" smtClean="0"/>
              <a:t>11/01/43</a:t>
            </a:fld>
            <a:endParaRPr lang="ar-SA" noProof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 flipH="1">
            <a:off x="4038600" y="6356350"/>
            <a:ext cx="4114800" cy="365125"/>
          </a:xfrm>
        </p:spPr>
        <p:txBody>
          <a:bodyPr rtlCol="1"/>
          <a:lstStyle>
            <a:lvl1pPr algn="ct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ar-SA" noProof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 flipH="1">
            <a:off x="838200" y="6356350"/>
            <a:ext cx="2743200" cy="365125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6D22F896-40B5-4ADD-8801-0D06FADFA095}" type="slidenum">
              <a:rPr lang="ar-SA" noProof="0" smtClean="0"/>
              <a:pPr/>
              <a:t>‹#›</a:t>
            </a:fld>
            <a:endParaRPr lang="ar-SA" noProof="0"/>
          </a:p>
        </p:txBody>
      </p:sp>
      <p:sp>
        <p:nvSpPr>
          <p:cNvPr id="9" name="مربع نص 8"/>
          <p:cNvSpPr txBox="1"/>
          <p:nvPr/>
        </p:nvSpPr>
        <p:spPr>
          <a:xfrm flipH="1">
            <a:off x="10471356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>
            <a:lvl1pPr algn="r" rtl="1"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 algn="r" rtl="1">
              <a:defRPr>
                <a:solidFill>
                  <a:schemeClr val="tx2"/>
                </a:solidFill>
              </a:defRPr>
            </a:lvl2pPr>
            <a:lvl3pPr algn="r" rtl="1">
              <a:defRPr>
                <a:solidFill>
                  <a:schemeClr val="tx2"/>
                </a:solidFill>
              </a:defRPr>
            </a:lvl3pPr>
            <a:lvl4pPr algn="r" rtl="1">
              <a:defRPr>
                <a:solidFill>
                  <a:schemeClr val="tx2"/>
                </a:solidFill>
              </a:defRPr>
            </a:lvl4pPr>
            <a:lvl5pPr algn="r" rtl="1">
              <a:defRPr>
                <a:solidFill>
                  <a:schemeClr val="tx2"/>
                </a:solidFill>
              </a:defRPr>
            </a:lvl5pPr>
            <a:lvl6pPr algn="r" rtl="1">
              <a:defRPr>
                <a:solidFill>
                  <a:schemeClr val="tx2"/>
                </a:solidFill>
              </a:defRPr>
            </a:lvl6pPr>
            <a:lvl7pPr algn="r" rtl="1">
              <a:defRPr>
                <a:solidFill>
                  <a:schemeClr val="tx2"/>
                </a:solidFill>
              </a:defRPr>
            </a:lvl7pPr>
            <a:lvl8pPr algn="r" rtl="1">
              <a:defRPr>
                <a:solidFill>
                  <a:schemeClr val="tx2"/>
                </a:solidFill>
              </a:defRPr>
            </a:lvl8pPr>
            <a:lvl9pPr algn="r" rtl="1">
              <a:defRPr>
                <a:solidFill>
                  <a:schemeClr val="tx2"/>
                </a:solidFill>
              </a:defRPr>
            </a:lvl9pPr>
          </a:lstStyle>
          <a:p>
            <a:pPr lvl="0" algn="r" rtl="1"/>
            <a:r>
              <a:rPr lang="ar-SA" sz="8000" noProof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"</a:t>
            </a:r>
          </a:p>
        </p:txBody>
      </p:sp>
      <p:sp>
        <p:nvSpPr>
          <p:cNvPr id="10" name="مربع نص 9"/>
          <p:cNvSpPr txBox="1"/>
          <p:nvPr/>
        </p:nvSpPr>
        <p:spPr>
          <a:xfrm flipH="1">
            <a:off x="1144588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>
            <a:lvl1pPr algn="r" rtl="1"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 algn="r" rtl="1">
              <a:defRPr>
                <a:solidFill>
                  <a:schemeClr val="tx2"/>
                </a:solidFill>
              </a:defRPr>
            </a:lvl2pPr>
            <a:lvl3pPr algn="r" rtl="1">
              <a:defRPr>
                <a:solidFill>
                  <a:schemeClr val="tx2"/>
                </a:solidFill>
              </a:defRPr>
            </a:lvl3pPr>
            <a:lvl4pPr algn="r" rtl="1">
              <a:defRPr>
                <a:solidFill>
                  <a:schemeClr val="tx2"/>
                </a:solidFill>
              </a:defRPr>
            </a:lvl4pPr>
            <a:lvl5pPr algn="r" rtl="1">
              <a:defRPr>
                <a:solidFill>
                  <a:schemeClr val="tx2"/>
                </a:solidFill>
              </a:defRPr>
            </a:lvl5pPr>
            <a:lvl6pPr algn="r" rtl="1">
              <a:defRPr>
                <a:solidFill>
                  <a:schemeClr val="tx2"/>
                </a:solidFill>
              </a:defRPr>
            </a:lvl6pPr>
            <a:lvl7pPr algn="r" rtl="1">
              <a:defRPr>
                <a:solidFill>
                  <a:schemeClr val="tx2"/>
                </a:solidFill>
              </a:defRPr>
            </a:lvl7pPr>
            <a:lvl8pPr algn="r" rtl="1">
              <a:defRPr>
                <a:solidFill>
                  <a:schemeClr val="tx2"/>
                </a:solidFill>
              </a:defRPr>
            </a:lvl8pPr>
            <a:lvl9pPr algn="r" rtl="1">
              <a:defRPr>
                <a:solidFill>
                  <a:schemeClr val="tx2"/>
                </a:solidFill>
              </a:defRPr>
            </a:lvl9pPr>
          </a:lstStyle>
          <a:p>
            <a:pPr lvl="0" algn="l" rtl="1"/>
            <a:r>
              <a:rPr lang="ar-SA" sz="8000" noProof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"</a:t>
            </a:r>
          </a:p>
        </p:txBody>
      </p:sp>
    </p:spTree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/>
          <p:cNvSpPr>
            <a:spLocks noGrp="1"/>
          </p:cNvSpPr>
          <p:nvPr>
            <p:ph type="title"/>
          </p:nvPr>
        </p:nvSpPr>
        <p:spPr>
          <a:xfrm flipH="1">
            <a:off x="836612" y="2326967"/>
            <a:ext cx="10515600" cy="2511835"/>
          </a:xfrm>
        </p:spPr>
        <p:txBody>
          <a:bodyPr rtlCol="1" anchor="b">
            <a:normAutofit/>
          </a:bodyPr>
          <a:lstStyle>
            <a:lvl1pPr algn="r" rtl="1">
              <a:defRPr sz="5400"/>
            </a:lvl1pPr>
          </a:lstStyle>
          <a:p>
            <a:pPr rtl="1"/>
            <a:r>
              <a:rPr lang="ar-SA" noProof="0"/>
              <a:t>انقر لتحرير نمط عنوان الشكل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 hasCustomPrompt="1"/>
          </p:nvPr>
        </p:nvSpPr>
        <p:spPr>
          <a:xfrm flipH="1">
            <a:off x="838200" y="4850581"/>
            <a:ext cx="10514012" cy="1140644"/>
          </a:xfrm>
        </p:spPr>
        <p:txBody>
          <a:bodyPr rtlCol="1" anchor="t"/>
          <a:lstStyle>
            <a:lvl1pPr marL="0" indent="0" algn="r" rtl="1">
              <a:buNone/>
              <a:defRPr sz="1600"/>
            </a:lvl1pPr>
            <a:lvl2pPr marL="457200" indent="0" algn="r" rtl="1">
              <a:buNone/>
              <a:defRPr sz="1400"/>
            </a:lvl2pPr>
            <a:lvl3pPr marL="914400" indent="0" algn="r" rtl="1">
              <a:buNone/>
              <a:defRPr sz="1200"/>
            </a:lvl3pPr>
            <a:lvl4pPr marL="1371600" indent="0" algn="r" rtl="1">
              <a:buNone/>
              <a:defRPr sz="1000"/>
            </a:lvl4pPr>
            <a:lvl5pPr marL="1828800" indent="0" algn="r" rtl="1">
              <a:buNone/>
              <a:defRPr sz="1000"/>
            </a:lvl5pPr>
            <a:lvl6pPr marL="2286000" indent="0" algn="r" rtl="1">
              <a:buNone/>
              <a:defRPr sz="1000"/>
            </a:lvl6pPr>
            <a:lvl7pPr marL="2743200" indent="0" algn="r" rtl="1">
              <a:buNone/>
              <a:defRPr sz="1000"/>
            </a:lvl7pPr>
            <a:lvl8pPr marL="3200400" indent="0" algn="r" rtl="1">
              <a:buNone/>
              <a:defRPr sz="1000"/>
            </a:lvl8pPr>
            <a:lvl9pPr marL="3657600" indent="0" algn="r" rtl="1">
              <a:buNone/>
              <a:defRPr sz="1000"/>
            </a:lvl9pPr>
          </a:lstStyle>
          <a:p>
            <a:pPr lvl="0" rtl="1"/>
            <a:r>
              <a:rPr lang="ar-SA" noProof="0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 flipH="1">
            <a:off x="8610600" y="6356350"/>
            <a:ext cx="2743200" cy="365125"/>
          </a:xfrm>
        </p:spPr>
        <p:txBody>
          <a:bodyPr rtlCol="1"/>
          <a:lstStyle>
            <a:lvl1pPr algn="r" rtl="1">
              <a:defRPr/>
            </a:lvl1pPr>
          </a:lstStyle>
          <a:p>
            <a:pPr rtl="1"/>
            <a:fld id="{39296FF5-53AF-4C62-B687-368AF92D9041}" type="datetime1">
              <a:rPr lang="ar-SA" noProof="0" smtClean="0"/>
              <a:t>11/01/43</a:t>
            </a:fld>
            <a:endParaRPr lang="ar-SA" noProof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 flipH="1">
            <a:off x="4038600" y="6356350"/>
            <a:ext cx="4114800" cy="365125"/>
          </a:xfrm>
        </p:spPr>
        <p:txBody>
          <a:bodyPr rtlCol="1"/>
          <a:lstStyle>
            <a:lvl1pPr algn="ctr" rtl="1">
              <a:defRPr/>
            </a:lvl1pPr>
          </a:lstStyle>
          <a:p>
            <a:endParaRPr lang="ar-SA" noProof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 flipH="1">
            <a:off x="838200" y="6356350"/>
            <a:ext cx="2743200" cy="365125"/>
          </a:xfrm>
        </p:spPr>
        <p:txBody>
          <a:bodyPr rtlCol="1"/>
          <a:lstStyle>
            <a:lvl1pPr algn="l" rtl="1">
              <a:defRPr/>
            </a:lvl1pPr>
          </a:lstStyle>
          <a:p>
            <a:fld id="{6D22F896-40B5-4ADD-8801-0D06FADFA095}" type="slidenum">
              <a:rPr lang="ar-SA" noProof="0" smtClean="0"/>
              <a:pPr/>
              <a:t>‹#›</a:t>
            </a:fld>
            <a:endParaRPr lang="ar-SA" noProof="0"/>
          </a:p>
        </p:txBody>
      </p:sp>
    </p:spTree>
  </p:cSld>
  <p:clrMapOvr>
    <a:masterClrMapping/>
  </p:clrMapOvr>
</p:sldLayout>
</file>

<file path=ppt/slideLayouts/slideLayout14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أعمد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العنوان 1"/>
          <p:cNvSpPr>
            <a:spLocks noGrp="1"/>
          </p:cNvSpPr>
          <p:nvPr>
            <p:ph type="title"/>
          </p:nvPr>
        </p:nvSpPr>
        <p:spPr>
          <a:xfrm flipH="1">
            <a:off x="838200" y="365125"/>
            <a:ext cx="10515600" cy="1325563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ar-SA" noProof="0"/>
              <a:t>انقر لتحرير نمط عنوان الشكل الرئيسي</a:t>
            </a:r>
          </a:p>
        </p:txBody>
      </p:sp>
      <p:sp>
        <p:nvSpPr>
          <p:cNvPr id="7" name="عنصر نائب للنص 2"/>
          <p:cNvSpPr>
            <a:spLocks noGrp="1"/>
          </p:cNvSpPr>
          <p:nvPr>
            <p:ph type="body" idx="1" hasCustomPrompt="1"/>
          </p:nvPr>
        </p:nvSpPr>
        <p:spPr>
          <a:xfrm flipH="1">
            <a:off x="7907852" y="1885950"/>
            <a:ext cx="2946866" cy="576262"/>
          </a:xfrm>
        </p:spPr>
        <p:txBody>
          <a:bodyPr rtlCol="1" anchor="b">
            <a:noAutofit/>
          </a:bodyPr>
          <a:lstStyle>
            <a:lvl1pPr marL="0" indent="0" algn="r" rtl="1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r" rtl="1">
              <a:buNone/>
              <a:defRPr sz="2000" b="1"/>
            </a:lvl2pPr>
            <a:lvl3pPr marL="914400" indent="0" algn="r" rtl="1">
              <a:buNone/>
              <a:defRPr sz="1800" b="1"/>
            </a:lvl3pPr>
            <a:lvl4pPr marL="1371600" indent="0" algn="r" rtl="1">
              <a:buNone/>
              <a:defRPr sz="1600" b="1"/>
            </a:lvl4pPr>
            <a:lvl5pPr marL="1828800" indent="0" algn="r" rtl="1">
              <a:buNone/>
              <a:defRPr sz="1600" b="1"/>
            </a:lvl5pPr>
            <a:lvl6pPr marL="2286000" indent="0" algn="r" rtl="1">
              <a:buNone/>
              <a:defRPr sz="1600" b="1"/>
            </a:lvl6pPr>
            <a:lvl7pPr marL="2743200" indent="0" algn="r" rtl="1">
              <a:buNone/>
              <a:defRPr sz="1600" b="1"/>
            </a:lvl7pPr>
            <a:lvl8pPr marL="3200400" indent="0" algn="r" rtl="1">
              <a:buNone/>
              <a:defRPr sz="1600" b="1"/>
            </a:lvl8pPr>
            <a:lvl9pPr marL="3657600" indent="0" algn="r" rtl="1">
              <a:buNone/>
              <a:defRPr sz="1600" b="1"/>
            </a:lvl9pPr>
          </a:lstStyle>
          <a:p>
            <a:pPr lvl="0" rtl="1"/>
            <a:r>
              <a:rPr lang="ar-SA" noProof="0"/>
              <a:t>تحرير أنماط النص الرئيسي</a:t>
            </a:r>
          </a:p>
        </p:txBody>
      </p:sp>
      <p:sp>
        <p:nvSpPr>
          <p:cNvPr id="8" name="عنصر نائب للنص 3"/>
          <p:cNvSpPr>
            <a:spLocks noGrp="1"/>
          </p:cNvSpPr>
          <p:nvPr>
            <p:ph type="body" sz="half" idx="15" hasCustomPrompt="1"/>
          </p:nvPr>
        </p:nvSpPr>
        <p:spPr>
          <a:xfrm flipH="1">
            <a:off x="7907852" y="2571750"/>
            <a:ext cx="2927350" cy="3589338"/>
          </a:xfrm>
        </p:spPr>
        <p:txBody>
          <a:bodyPr rtlCol="1" anchor="t">
            <a:normAutofit/>
          </a:bodyPr>
          <a:lstStyle>
            <a:lvl1pPr marL="0" indent="0" algn="r" rtl="1">
              <a:buNone/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r" rtl="1">
              <a:buNone/>
              <a:defRPr sz="1200"/>
            </a:lvl2pPr>
            <a:lvl3pPr marL="914400" indent="0" algn="r" rtl="1">
              <a:buNone/>
              <a:defRPr sz="1000"/>
            </a:lvl3pPr>
            <a:lvl4pPr marL="1371600" indent="0" algn="r" rtl="1">
              <a:buNone/>
              <a:defRPr sz="900"/>
            </a:lvl4pPr>
            <a:lvl5pPr marL="1828800" indent="0" algn="r" rtl="1">
              <a:buNone/>
              <a:defRPr sz="900"/>
            </a:lvl5pPr>
            <a:lvl6pPr marL="2286000" indent="0" algn="r" rtl="1">
              <a:buNone/>
              <a:defRPr sz="900"/>
            </a:lvl6pPr>
            <a:lvl7pPr marL="2743200" indent="0" algn="r" rtl="1">
              <a:buNone/>
              <a:defRPr sz="900"/>
            </a:lvl7pPr>
            <a:lvl8pPr marL="3200400" indent="0" algn="r" rtl="1">
              <a:buNone/>
              <a:defRPr sz="900"/>
            </a:lvl8pPr>
            <a:lvl9pPr marL="3657600" indent="0" algn="r" rtl="1">
              <a:buNone/>
              <a:defRPr sz="900"/>
            </a:lvl9pPr>
          </a:lstStyle>
          <a:p>
            <a:pPr lvl="0" rtl="1"/>
            <a:r>
              <a:rPr lang="ar-SA" noProof="0"/>
              <a:t>تحرير أنماط النص الرئيسي</a:t>
            </a:r>
          </a:p>
        </p:txBody>
      </p:sp>
      <p:sp>
        <p:nvSpPr>
          <p:cNvPr id="9" name="عنصر نائب للنص 4"/>
          <p:cNvSpPr>
            <a:spLocks noGrp="1"/>
          </p:cNvSpPr>
          <p:nvPr>
            <p:ph type="body" sz="quarter" idx="3" hasCustomPrompt="1"/>
          </p:nvPr>
        </p:nvSpPr>
        <p:spPr>
          <a:xfrm flipH="1">
            <a:off x="4667765" y="1885950"/>
            <a:ext cx="2936241" cy="576262"/>
          </a:xfrm>
        </p:spPr>
        <p:txBody>
          <a:bodyPr vert="horz" lIns="91440" tIns="45720" rIns="91440" bIns="45720" rtlCol="1" anchor="b">
            <a:noAutofit/>
          </a:bodyPr>
          <a:lstStyle>
            <a:lvl1pPr algn="r" rtl="1"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marL="0" lvl="0" indent="0" rtl="1">
              <a:buNone/>
            </a:pPr>
            <a:r>
              <a:rPr lang="ar-SA" noProof="0"/>
              <a:t>تحرير أنماط النص الرئيسي</a:t>
            </a:r>
          </a:p>
        </p:txBody>
      </p:sp>
      <p:sp>
        <p:nvSpPr>
          <p:cNvPr id="10" name="عنصر نائب للنص 3"/>
          <p:cNvSpPr>
            <a:spLocks noGrp="1"/>
          </p:cNvSpPr>
          <p:nvPr>
            <p:ph type="body" sz="half" idx="16" hasCustomPrompt="1"/>
          </p:nvPr>
        </p:nvSpPr>
        <p:spPr>
          <a:xfrm flipH="1">
            <a:off x="4667765" y="2571750"/>
            <a:ext cx="2946794" cy="3589338"/>
          </a:xfrm>
        </p:spPr>
        <p:txBody>
          <a:bodyPr rtlCol="1" anchor="t">
            <a:normAutofit/>
          </a:bodyPr>
          <a:lstStyle>
            <a:lvl1pPr marL="0" indent="0" algn="r" rtl="1">
              <a:buNone/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r" rtl="1">
              <a:buNone/>
              <a:defRPr sz="1200"/>
            </a:lvl2pPr>
            <a:lvl3pPr marL="914400" indent="0" algn="r" rtl="1">
              <a:buNone/>
              <a:defRPr sz="1000"/>
            </a:lvl3pPr>
            <a:lvl4pPr marL="1371600" indent="0" algn="r" rtl="1">
              <a:buNone/>
              <a:defRPr sz="900"/>
            </a:lvl4pPr>
            <a:lvl5pPr marL="1828800" indent="0" algn="r" rtl="1">
              <a:buNone/>
              <a:defRPr sz="900"/>
            </a:lvl5pPr>
            <a:lvl6pPr marL="2286000" indent="0" algn="r" rtl="1">
              <a:buNone/>
              <a:defRPr sz="900"/>
            </a:lvl6pPr>
            <a:lvl7pPr marL="2743200" indent="0" algn="r" rtl="1">
              <a:buNone/>
              <a:defRPr sz="900"/>
            </a:lvl7pPr>
            <a:lvl8pPr marL="3200400" indent="0" algn="r" rtl="1">
              <a:buNone/>
              <a:defRPr sz="900"/>
            </a:lvl8pPr>
            <a:lvl9pPr marL="3657600" indent="0" algn="r" rtl="1">
              <a:buNone/>
              <a:defRPr sz="900"/>
            </a:lvl9pPr>
          </a:lstStyle>
          <a:p>
            <a:pPr lvl="0" rtl="1"/>
            <a:r>
              <a:rPr lang="ar-SA" noProof="0"/>
              <a:t>تحرير أنماط النص الرئيسي</a:t>
            </a:r>
          </a:p>
        </p:txBody>
      </p:sp>
      <p:sp>
        <p:nvSpPr>
          <p:cNvPr id="11" name="عنصر نائب للنص 4"/>
          <p:cNvSpPr>
            <a:spLocks noGrp="1"/>
          </p:cNvSpPr>
          <p:nvPr>
            <p:ph type="body" sz="quarter" idx="13" hasCustomPrompt="1"/>
          </p:nvPr>
        </p:nvSpPr>
        <p:spPr>
          <a:xfrm flipH="1">
            <a:off x="1430852" y="1885950"/>
            <a:ext cx="2932113" cy="576262"/>
          </a:xfrm>
        </p:spPr>
        <p:txBody>
          <a:bodyPr vert="horz" lIns="91440" tIns="45720" rIns="91440" bIns="45720" rtlCol="1" anchor="b">
            <a:noAutofit/>
          </a:bodyPr>
          <a:lstStyle>
            <a:lvl1pPr algn="r" rtl="1"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marL="0" lvl="0" indent="0" rtl="1">
              <a:buNone/>
            </a:pPr>
            <a:r>
              <a:rPr lang="ar-SA" noProof="0"/>
              <a:t>تحرير أنماط النص الرئيسي</a:t>
            </a:r>
          </a:p>
        </p:txBody>
      </p:sp>
      <p:sp>
        <p:nvSpPr>
          <p:cNvPr id="12" name="عنصر نائب للنص 3"/>
          <p:cNvSpPr>
            <a:spLocks noGrp="1"/>
          </p:cNvSpPr>
          <p:nvPr>
            <p:ph type="body" sz="half" idx="17" hasCustomPrompt="1"/>
          </p:nvPr>
        </p:nvSpPr>
        <p:spPr>
          <a:xfrm flipH="1">
            <a:off x="1430852" y="2571750"/>
            <a:ext cx="2932113" cy="3589338"/>
          </a:xfrm>
        </p:spPr>
        <p:txBody>
          <a:bodyPr rtlCol="1" anchor="t">
            <a:normAutofit/>
          </a:bodyPr>
          <a:lstStyle>
            <a:lvl1pPr marL="0" indent="0" algn="r" rtl="1">
              <a:buNone/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r" rtl="1">
              <a:buNone/>
              <a:defRPr sz="1200"/>
            </a:lvl2pPr>
            <a:lvl3pPr marL="914400" indent="0" algn="r" rtl="1">
              <a:buNone/>
              <a:defRPr sz="1000"/>
            </a:lvl3pPr>
            <a:lvl4pPr marL="1371600" indent="0" algn="r" rtl="1">
              <a:buNone/>
              <a:defRPr sz="900"/>
            </a:lvl4pPr>
            <a:lvl5pPr marL="1828800" indent="0" algn="r" rtl="1">
              <a:buNone/>
              <a:defRPr sz="900"/>
            </a:lvl5pPr>
            <a:lvl6pPr marL="2286000" indent="0" algn="r" rtl="1">
              <a:buNone/>
              <a:defRPr sz="900"/>
            </a:lvl6pPr>
            <a:lvl7pPr marL="2743200" indent="0" algn="r" rtl="1">
              <a:buNone/>
              <a:defRPr sz="900"/>
            </a:lvl7pPr>
            <a:lvl8pPr marL="3200400" indent="0" algn="r" rtl="1">
              <a:buNone/>
              <a:defRPr sz="900"/>
            </a:lvl8pPr>
            <a:lvl9pPr marL="3657600" indent="0" algn="r" rtl="1">
              <a:buNone/>
              <a:defRPr sz="900"/>
            </a:lvl9pPr>
          </a:lstStyle>
          <a:p>
            <a:pPr lvl="0" rtl="1"/>
            <a:r>
              <a:rPr lang="ar-SA" noProof="0"/>
              <a:t>تحرير أنماط النص الرئيسي</a:t>
            </a:r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>
          <a:xfrm flipH="1">
            <a:off x="8610600" y="6356350"/>
            <a:ext cx="2743200" cy="365125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8A958F02-38B0-4493-8B29-BA270D9AAC79}" type="datetime1">
              <a:rPr lang="ar-SA" noProof="0" smtClean="0"/>
              <a:t>11/01/43</a:t>
            </a:fld>
            <a:endParaRPr lang="ar-SA" noProof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>
          <a:xfrm flipH="1">
            <a:off x="4038600" y="6356350"/>
            <a:ext cx="4114800" cy="365125"/>
          </a:xfrm>
        </p:spPr>
        <p:txBody>
          <a:bodyPr rtlCol="1"/>
          <a:lstStyle>
            <a:lvl1pPr algn="ct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ar-SA" noProof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>
          <a:xfrm flipH="1">
            <a:off x="838200" y="6356350"/>
            <a:ext cx="2743200" cy="365125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6D22F896-40B5-4ADD-8801-0D06FADFA095}" type="slidenum">
              <a:rPr lang="ar-SA" noProof="0" smtClean="0"/>
              <a:pPr/>
              <a:t>‹#›</a:t>
            </a:fld>
            <a:endParaRPr lang="ar-SA" noProof="0"/>
          </a:p>
        </p:txBody>
      </p:sp>
    </p:spTree>
  </p:cSld>
  <p:clrMapOvr>
    <a:masterClrMapping/>
  </p:clrMapOvr>
</p:sldLayout>
</file>

<file path=ppt/slideLayouts/slideLayout15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أعمدة صو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العنوان 1"/>
          <p:cNvSpPr>
            <a:spLocks noGrp="1"/>
          </p:cNvSpPr>
          <p:nvPr>
            <p:ph type="title"/>
          </p:nvPr>
        </p:nvSpPr>
        <p:spPr>
          <a:xfrm flipH="1">
            <a:off x="838200" y="365125"/>
            <a:ext cx="10515600" cy="1325563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ar-SA" noProof="0"/>
              <a:t>انقر لتحرير نمط عنوان الشكل الرئيسي</a:t>
            </a:r>
          </a:p>
        </p:txBody>
      </p:sp>
      <p:sp>
        <p:nvSpPr>
          <p:cNvPr id="19" name="عنصر نائب للنص 2"/>
          <p:cNvSpPr>
            <a:spLocks noGrp="1"/>
          </p:cNvSpPr>
          <p:nvPr>
            <p:ph type="body" idx="1" hasCustomPrompt="1"/>
          </p:nvPr>
        </p:nvSpPr>
        <p:spPr>
          <a:xfrm flipH="1">
            <a:off x="7919865" y="4297503"/>
            <a:ext cx="2940050" cy="576262"/>
          </a:xfrm>
        </p:spPr>
        <p:txBody>
          <a:bodyPr rtlCol="1" anchor="b">
            <a:noAutofit/>
          </a:bodyPr>
          <a:lstStyle>
            <a:lvl1pPr marL="0" indent="0" algn="r" rtl="1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r" rtl="1">
              <a:buNone/>
              <a:defRPr sz="2000" b="1"/>
            </a:lvl2pPr>
            <a:lvl3pPr marL="914400" indent="0" algn="r" rtl="1">
              <a:buNone/>
              <a:defRPr sz="1800" b="1"/>
            </a:lvl3pPr>
            <a:lvl4pPr marL="1371600" indent="0" algn="r" rtl="1">
              <a:buNone/>
              <a:defRPr sz="1600" b="1"/>
            </a:lvl4pPr>
            <a:lvl5pPr marL="1828800" indent="0" algn="r" rtl="1">
              <a:buNone/>
              <a:defRPr sz="1600" b="1"/>
            </a:lvl5pPr>
            <a:lvl6pPr marL="2286000" indent="0" algn="r" rtl="1">
              <a:buNone/>
              <a:defRPr sz="1600" b="1"/>
            </a:lvl6pPr>
            <a:lvl7pPr marL="2743200" indent="0" algn="r" rtl="1">
              <a:buNone/>
              <a:defRPr sz="1600" b="1"/>
            </a:lvl7pPr>
            <a:lvl8pPr marL="3200400" indent="0" algn="r" rtl="1">
              <a:buNone/>
              <a:defRPr sz="1600" b="1"/>
            </a:lvl8pPr>
            <a:lvl9pPr marL="3657600" indent="0" algn="r" rtl="1">
              <a:buNone/>
              <a:defRPr sz="1600" b="1"/>
            </a:lvl9pPr>
          </a:lstStyle>
          <a:p>
            <a:pPr lvl="0" rtl="1"/>
            <a:r>
              <a:rPr lang="ar-SA" noProof="0"/>
              <a:t>تحرير أنماط النص الرئيسي</a:t>
            </a:r>
          </a:p>
        </p:txBody>
      </p:sp>
      <p:sp>
        <p:nvSpPr>
          <p:cNvPr id="20" name="عنصر نائب للصورة 2"/>
          <p:cNvSpPr>
            <a:spLocks noGrp="1" noChangeAspect="1"/>
          </p:cNvSpPr>
          <p:nvPr>
            <p:ph type="pic" idx="15"/>
          </p:nvPr>
        </p:nvSpPr>
        <p:spPr>
          <a:xfrm flipH="1">
            <a:off x="791986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1" anchor="t">
            <a:normAutofit/>
          </a:bodyPr>
          <a:lstStyle>
            <a:lvl1pPr marL="0" indent="0" algn="ctr" rtl="1">
              <a:buNone/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r" rtl="1">
              <a:buNone/>
              <a:defRPr sz="1600"/>
            </a:lvl2pPr>
            <a:lvl3pPr marL="914400" indent="0" algn="r" rtl="1">
              <a:buNone/>
              <a:defRPr sz="1600"/>
            </a:lvl3pPr>
            <a:lvl4pPr marL="1371600" indent="0" algn="r" rtl="1">
              <a:buNone/>
              <a:defRPr sz="1600"/>
            </a:lvl4pPr>
            <a:lvl5pPr marL="1828800" indent="0" algn="r" rtl="1">
              <a:buNone/>
              <a:defRPr sz="1600"/>
            </a:lvl5pPr>
            <a:lvl6pPr marL="2286000" indent="0" algn="r" rtl="1">
              <a:buNone/>
              <a:defRPr sz="1600"/>
            </a:lvl6pPr>
            <a:lvl7pPr marL="2743200" indent="0" algn="r" rtl="1">
              <a:buNone/>
              <a:defRPr sz="1600"/>
            </a:lvl7pPr>
            <a:lvl8pPr marL="3200400" indent="0" algn="r" rtl="1">
              <a:buNone/>
              <a:defRPr sz="1600"/>
            </a:lvl8pPr>
            <a:lvl9pPr marL="3657600" indent="0" algn="r" rtl="1">
              <a:buNone/>
              <a:defRPr sz="1600"/>
            </a:lvl9pPr>
          </a:lstStyle>
          <a:p>
            <a:pPr rtl="1"/>
            <a:r>
              <a:rPr lang="ar-SA" noProof="0"/>
              <a:t>انقر فوق الأيقونة لإضافة صورة</a:t>
            </a:r>
          </a:p>
        </p:txBody>
      </p:sp>
      <p:sp>
        <p:nvSpPr>
          <p:cNvPr id="21" name="عنصر نائب للنص 3"/>
          <p:cNvSpPr>
            <a:spLocks noGrp="1"/>
          </p:cNvSpPr>
          <p:nvPr>
            <p:ph type="body" sz="half" idx="18" hasCustomPrompt="1"/>
          </p:nvPr>
        </p:nvSpPr>
        <p:spPr>
          <a:xfrm flipH="1">
            <a:off x="7919865" y="4873765"/>
            <a:ext cx="2940050" cy="659189"/>
          </a:xfrm>
        </p:spPr>
        <p:txBody>
          <a:bodyPr rtlCol="1" anchor="t">
            <a:normAutofit/>
          </a:bodyPr>
          <a:lstStyle>
            <a:lvl1pPr marL="0" indent="0" algn="r" rtl="1">
              <a:buNone/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r" rtl="1">
              <a:buNone/>
              <a:defRPr sz="1200"/>
            </a:lvl2pPr>
            <a:lvl3pPr marL="914400" indent="0" algn="r" rtl="1">
              <a:buNone/>
              <a:defRPr sz="1000"/>
            </a:lvl3pPr>
            <a:lvl4pPr marL="1371600" indent="0" algn="r" rtl="1">
              <a:buNone/>
              <a:defRPr sz="900"/>
            </a:lvl4pPr>
            <a:lvl5pPr marL="1828800" indent="0" algn="r" rtl="1">
              <a:buNone/>
              <a:defRPr sz="900"/>
            </a:lvl5pPr>
            <a:lvl6pPr marL="2286000" indent="0" algn="r" rtl="1">
              <a:buNone/>
              <a:defRPr sz="900"/>
            </a:lvl6pPr>
            <a:lvl7pPr marL="2743200" indent="0" algn="r" rtl="1">
              <a:buNone/>
              <a:defRPr sz="900"/>
            </a:lvl7pPr>
            <a:lvl8pPr marL="3200400" indent="0" algn="r" rtl="1">
              <a:buNone/>
              <a:defRPr sz="900"/>
            </a:lvl8pPr>
            <a:lvl9pPr marL="3657600" indent="0" algn="r" rtl="1">
              <a:buNone/>
              <a:defRPr sz="900"/>
            </a:lvl9pPr>
          </a:lstStyle>
          <a:p>
            <a:pPr lvl="0" rtl="1"/>
            <a:r>
              <a:rPr lang="ar-SA" noProof="0"/>
              <a:t>تحرير أنماط النص الرئيسي</a:t>
            </a:r>
          </a:p>
        </p:txBody>
      </p:sp>
      <p:sp>
        <p:nvSpPr>
          <p:cNvPr id="22" name="عنصر نائب للنص 4"/>
          <p:cNvSpPr>
            <a:spLocks noGrp="1"/>
          </p:cNvSpPr>
          <p:nvPr>
            <p:ph type="body" sz="quarter" idx="3" hasCustomPrompt="1"/>
          </p:nvPr>
        </p:nvSpPr>
        <p:spPr>
          <a:xfrm flipH="1">
            <a:off x="4692478" y="4297503"/>
            <a:ext cx="2930525" cy="576262"/>
          </a:xfrm>
        </p:spPr>
        <p:txBody>
          <a:bodyPr rtlCol="1" anchor="b">
            <a:noAutofit/>
          </a:bodyPr>
          <a:lstStyle>
            <a:lvl1pPr marL="0" indent="0" algn="r" rtl="1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r" rtl="1">
              <a:buNone/>
              <a:defRPr sz="2000" b="1"/>
            </a:lvl2pPr>
            <a:lvl3pPr marL="914400" indent="0" algn="r" rtl="1">
              <a:buNone/>
              <a:defRPr sz="1800" b="1"/>
            </a:lvl3pPr>
            <a:lvl4pPr marL="1371600" indent="0" algn="r" rtl="1">
              <a:buNone/>
              <a:defRPr sz="1600" b="1"/>
            </a:lvl4pPr>
            <a:lvl5pPr marL="1828800" indent="0" algn="r" rtl="1">
              <a:buNone/>
              <a:defRPr sz="1600" b="1"/>
            </a:lvl5pPr>
            <a:lvl6pPr marL="2286000" indent="0" algn="r" rtl="1">
              <a:buNone/>
              <a:defRPr sz="1600" b="1"/>
            </a:lvl6pPr>
            <a:lvl7pPr marL="2743200" indent="0" algn="r" rtl="1">
              <a:buNone/>
              <a:defRPr sz="1600" b="1"/>
            </a:lvl7pPr>
            <a:lvl8pPr marL="3200400" indent="0" algn="r" rtl="1">
              <a:buNone/>
              <a:defRPr sz="1600" b="1"/>
            </a:lvl8pPr>
            <a:lvl9pPr marL="3657600" indent="0" algn="r" rtl="1">
              <a:buNone/>
              <a:defRPr sz="1600" b="1"/>
            </a:lvl9pPr>
          </a:lstStyle>
          <a:p>
            <a:pPr lvl="0" rtl="1"/>
            <a:r>
              <a:rPr lang="ar-SA" noProof="0"/>
              <a:t>تحرير أنماط النص الرئيسي</a:t>
            </a:r>
          </a:p>
        </p:txBody>
      </p:sp>
      <p:sp>
        <p:nvSpPr>
          <p:cNvPr id="23" name="عنصر نائب للصورة 2"/>
          <p:cNvSpPr>
            <a:spLocks noGrp="1" noChangeAspect="1"/>
          </p:cNvSpPr>
          <p:nvPr>
            <p:ph type="pic" idx="21"/>
          </p:nvPr>
        </p:nvSpPr>
        <p:spPr>
          <a:xfrm flipH="1">
            <a:off x="4692479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1" anchor="t">
            <a:normAutofit/>
          </a:bodyPr>
          <a:lstStyle>
            <a:lvl1pPr marL="0" indent="0" algn="ctr" rtl="1">
              <a:buNone/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r" rtl="1">
              <a:buNone/>
              <a:defRPr sz="1600"/>
            </a:lvl2pPr>
            <a:lvl3pPr marL="914400" indent="0" algn="r" rtl="1">
              <a:buNone/>
              <a:defRPr sz="1600"/>
            </a:lvl3pPr>
            <a:lvl4pPr marL="1371600" indent="0" algn="r" rtl="1">
              <a:buNone/>
              <a:defRPr sz="1600"/>
            </a:lvl4pPr>
            <a:lvl5pPr marL="1828800" indent="0" algn="r" rtl="1">
              <a:buNone/>
              <a:defRPr sz="1600"/>
            </a:lvl5pPr>
            <a:lvl6pPr marL="2286000" indent="0" algn="r" rtl="1">
              <a:buNone/>
              <a:defRPr sz="1600"/>
            </a:lvl6pPr>
            <a:lvl7pPr marL="2743200" indent="0" algn="r" rtl="1">
              <a:buNone/>
              <a:defRPr sz="1600"/>
            </a:lvl7pPr>
            <a:lvl8pPr marL="3200400" indent="0" algn="r" rtl="1">
              <a:buNone/>
              <a:defRPr sz="1600"/>
            </a:lvl8pPr>
            <a:lvl9pPr marL="3657600" indent="0" algn="r" rtl="1">
              <a:buNone/>
              <a:defRPr sz="1600"/>
            </a:lvl9pPr>
          </a:lstStyle>
          <a:p>
            <a:pPr rtl="1"/>
            <a:r>
              <a:rPr lang="ar-SA" noProof="0"/>
              <a:t>انقر فوق الأيقونة لإضافة صورة</a:t>
            </a:r>
          </a:p>
        </p:txBody>
      </p:sp>
      <p:sp>
        <p:nvSpPr>
          <p:cNvPr id="24" name="عنصر نائب للنص 3"/>
          <p:cNvSpPr>
            <a:spLocks noGrp="1"/>
          </p:cNvSpPr>
          <p:nvPr>
            <p:ph type="body" sz="half" idx="19" hasCustomPrompt="1"/>
          </p:nvPr>
        </p:nvSpPr>
        <p:spPr>
          <a:xfrm flipH="1">
            <a:off x="4689950" y="4873764"/>
            <a:ext cx="2934406" cy="659189"/>
          </a:xfrm>
        </p:spPr>
        <p:txBody>
          <a:bodyPr rtlCol="1" anchor="t">
            <a:normAutofit/>
          </a:bodyPr>
          <a:lstStyle>
            <a:lvl1pPr marL="0" indent="0" algn="r" rtl="1">
              <a:buNone/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r" rtl="1">
              <a:buNone/>
              <a:defRPr sz="1200"/>
            </a:lvl2pPr>
            <a:lvl3pPr marL="914400" indent="0" algn="r" rtl="1">
              <a:buNone/>
              <a:defRPr sz="1000"/>
            </a:lvl3pPr>
            <a:lvl4pPr marL="1371600" indent="0" algn="r" rtl="1">
              <a:buNone/>
              <a:defRPr sz="900"/>
            </a:lvl4pPr>
            <a:lvl5pPr marL="1828800" indent="0" algn="r" rtl="1">
              <a:buNone/>
              <a:defRPr sz="900"/>
            </a:lvl5pPr>
            <a:lvl6pPr marL="2286000" indent="0" algn="r" rtl="1">
              <a:buNone/>
              <a:defRPr sz="900"/>
            </a:lvl6pPr>
            <a:lvl7pPr marL="2743200" indent="0" algn="r" rtl="1">
              <a:buNone/>
              <a:defRPr sz="900"/>
            </a:lvl7pPr>
            <a:lvl8pPr marL="3200400" indent="0" algn="r" rtl="1">
              <a:buNone/>
              <a:defRPr sz="900"/>
            </a:lvl8pPr>
            <a:lvl9pPr marL="3657600" indent="0" algn="r" rtl="1">
              <a:buNone/>
              <a:defRPr sz="900"/>
            </a:lvl9pPr>
          </a:lstStyle>
          <a:p>
            <a:pPr lvl="0" rtl="1"/>
            <a:r>
              <a:rPr lang="ar-SA" noProof="0"/>
              <a:t>تحرير أنماط النص الرئيسي</a:t>
            </a:r>
          </a:p>
        </p:txBody>
      </p:sp>
      <p:sp>
        <p:nvSpPr>
          <p:cNvPr id="25" name="عنصر نائب للنص 4"/>
          <p:cNvSpPr>
            <a:spLocks noGrp="1"/>
          </p:cNvSpPr>
          <p:nvPr>
            <p:ph type="body" sz="quarter" idx="13" hasCustomPrompt="1"/>
          </p:nvPr>
        </p:nvSpPr>
        <p:spPr>
          <a:xfrm flipH="1">
            <a:off x="1455565" y="4297503"/>
            <a:ext cx="2932113" cy="576262"/>
          </a:xfrm>
        </p:spPr>
        <p:txBody>
          <a:bodyPr rtlCol="1" anchor="b">
            <a:noAutofit/>
          </a:bodyPr>
          <a:lstStyle>
            <a:lvl1pPr marL="0" indent="0" algn="r" rtl="1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r" rtl="1">
              <a:buNone/>
              <a:defRPr sz="2000" b="1"/>
            </a:lvl2pPr>
            <a:lvl3pPr marL="914400" indent="0" algn="r" rtl="1">
              <a:buNone/>
              <a:defRPr sz="1800" b="1"/>
            </a:lvl3pPr>
            <a:lvl4pPr marL="1371600" indent="0" algn="r" rtl="1">
              <a:buNone/>
              <a:defRPr sz="1600" b="1"/>
            </a:lvl4pPr>
            <a:lvl5pPr marL="1828800" indent="0" algn="r" rtl="1">
              <a:buNone/>
              <a:defRPr sz="1600" b="1"/>
            </a:lvl5pPr>
            <a:lvl6pPr marL="2286000" indent="0" algn="r" rtl="1">
              <a:buNone/>
              <a:defRPr sz="1600" b="1"/>
            </a:lvl6pPr>
            <a:lvl7pPr marL="2743200" indent="0" algn="r" rtl="1">
              <a:buNone/>
              <a:defRPr sz="1600" b="1"/>
            </a:lvl7pPr>
            <a:lvl8pPr marL="3200400" indent="0" algn="r" rtl="1">
              <a:buNone/>
              <a:defRPr sz="1600" b="1"/>
            </a:lvl8pPr>
            <a:lvl9pPr marL="3657600" indent="0" algn="r" rtl="1">
              <a:buNone/>
              <a:defRPr sz="1600" b="1"/>
            </a:lvl9pPr>
          </a:lstStyle>
          <a:p>
            <a:pPr lvl="0" rtl="1"/>
            <a:r>
              <a:rPr lang="ar-SA" noProof="0"/>
              <a:t>تحرير أنماط النص الرئيسي</a:t>
            </a:r>
          </a:p>
        </p:txBody>
      </p:sp>
      <p:sp>
        <p:nvSpPr>
          <p:cNvPr id="26" name="عنصر نائب للصورة 2"/>
          <p:cNvSpPr>
            <a:spLocks noGrp="1" noChangeAspect="1"/>
          </p:cNvSpPr>
          <p:nvPr>
            <p:ph type="pic" idx="22"/>
          </p:nvPr>
        </p:nvSpPr>
        <p:spPr>
          <a:xfrm flipH="1">
            <a:off x="1455566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1" anchor="t">
            <a:normAutofit/>
          </a:bodyPr>
          <a:lstStyle>
            <a:lvl1pPr marL="0" indent="0" algn="ctr" rtl="1">
              <a:buNone/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r" rtl="1">
              <a:buNone/>
              <a:defRPr sz="1600"/>
            </a:lvl2pPr>
            <a:lvl3pPr marL="914400" indent="0" algn="r" rtl="1">
              <a:buNone/>
              <a:defRPr sz="1600"/>
            </a:lvl3pPr>
            <a:lvl4pPr marL="1371600" indent="0" algn="r" rtl="1">
              <a:buNone/>
              <a:defRPr sz="1600"/>
            </a:lvl4pPr>
            <a:lvl5pPr marL="1828800" indent="0" algn="r" rtl="1">
              <a:buNone/>
              <a:defRPr sz="1600"/>
            </a:lvl5pPr>
            <a:lvl6pPr marL="2286000" indent="0" algn="r" rtl="1">
              <a:buNone/>
              <a:defRPr sz="1600"/>
            </a:lvl6pPr>
            <a:lvl7pPr marL="2743200" indent="0" algn="r" rtl="1">
              <a:buNone/>
              <a:defRPr sz="1600"/>
            </a:lvl7pPr>
            <a:lvl8pPr marL="3200400" indent="0" algn="r" rtl="1">
              <a:buNone/>
              <a:defRPr sz="1600"/>
            </a:lvl8pPr>
            <a:lvl9pPr marL="3657600" indent="0" algn="r" rtl="1">
              <a:buNone/>
              <a:defRPr sz="1600"/>
            </a:lvl9pPr>
          </a:lstStyle>
          <a:p>
            <a:pPr rtl="1"/>
            <a:r>
              <a:rPr lang="ar-SA" noProof="0"/>
              <a:t>انقر فوق الأيقونة لإضافة صورة</a:t>
            </a:r>
          </a:p>
        </p:txBody>
      </p:sp>
      <p:sp>
        <p:nvSpPr>
          <p:cNvPr id="27" name="عنصر نائب للنص 3"/>
          <p:cNvSpPr>
            <a:spLocks noGrp="1"/>
          </p:cNvSpPr>
          <p:nvPr>
            <p:ph type="body" sz="half" idx="20" hasCustomPrompt="1"/>
          </p:nvPr>
        </p:nvSpPr>
        <p:spPr>
          <a:xfrm flipH="1">
            <a:off x="1451806" y="4873762"/>
            <a:ext cx="2935997" cy="659189"/>
          </a:xfrm>
        </p:spPr>
        <p:txBody>
          <a:bodyPr rtlCol="1" anchor="t">
            <a:normAutofit/>
          </a:bodyPr>
          <a:lstStyle>
            <a:lvl1pPr marL="0" indent="0" algn="r" rtl="1">
              <a:buNone/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r" rtl="1">
              <a:buNone/>
              <a:defRPr sz="1200"/>
            </a:lvl2pPr>
            <a:lvl3pPr marL="914400" indent="0" algn="r" rtl="1">
              <a:buNone/>
              <a:defRPr sz="1000"/>
            </a:lvl3pPr>
            <a:lvl4pPr marL="1371600" indent="0" algn="r" rtl="1">
              <a:buNone/>
              <a:defRPr sz="900"/>
            </a:lvl4pPr>
            <a:lvl5pPr marL="1828800" indent="0" algn="r" rtl="1">
              <a:buNone/>
              <a:defRPr sz="900"/>
            </a:lvl5pPr>
            <a:lvl6pPr marL="2286000" indent="0" algn="r" rtl="1">
              <a:buNone/>
              <a:defRPr sz="900"/>
            </a:lvl6pPr>
            <a:lvl7pPr marL="2743200" indent="0" algn="r" rtl="1">
              <a:buNone/>
              <a:defRPr sz="900"/>
            </a:lvl7pPr>
            <a:lvl8pPr marL="3200400" indent="0" algn="r" rtl="1">
              <a:buNone/>
              <a:defRPr sz="900"/>
            </a:lvl8pPr>
            <a:lvl9pPr marL="3657600" indent="0" algn="r" rtl="1">
              <a:buNone/>
              <a:defRPr sz="900"/>
            </a:lvl9pPr>
          </a:lstStyle>
          <a:p>
            <a:pPr lvl="0" rtl="1"/>
            <a:r>
              <a:rPr lang="ar-SA" noProof="0"/>
              <a:t>تحرير أنماط النص الرئيسي</a:t>
            </a:r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>
          <a:xfrm flipH="1">
            <a:off x="8610600" y="6356350"/>
            <a:ext cx="2743200" cy="365125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5C31B876-8D58-4329-8D6E-D7353F256497}" type="datetime1">
              <a:rPr lang="ar-SA" noProof="0" smtClean="0"/>
              <a:t>11/01/43</a:t>
            </a:fld>
            <a:endParaRPr lang="ar-SA" noProof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>
          <a:xfrm flipH="1">
            <a:off x="4038600" y="6356350"/>
            <a:ext cx="4114800" cy="365125"/>
          </a:xfrm>
        </p:spPr>
        <p:txBody>
          <a:bodyPr rtlCol="1"/>
          <a:lstStyle>
            <a:lvl1pPr algn="ct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ar-SA" noProof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>
          <a:xfrm flipH="1">
            <a:off x="838200" y="6356350"/>
            <a:ext cx="2743200" cy="365125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6D22F896-40B5-4ADD-8801-0D06FADFA095}" type="slidenum">
              <a:rPr lang="ar-SA" noProof="0" smtClean="0"/>
              <a:pPr/>
              <a:t>‹#›</a:t>
            </a:fld>
            <a:endParaRPr lang="ar-SA" noProof="0"/>
          </a:p>
        </p:txBody>
      </p:sp>
    </p:spTree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العنوان والنص ال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/>
          <p:cNvSpPr>
            <a:spLocks noGrp="1"/>
          </p:cNvSpPr>
          <p:nvPr>
            <p:ph type="title"/>
          </p:nvPr>
        </p:nvSpPr>
        <p:spPr>
          <a:xfrm flipH="1">
            <a:off x="838200" y="365125"/>
            <a:ext cx="10515600" cy="1325563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ar-SA" noProof="0"/>
              <a:t>انقر لتحرير نمط عنوان الشكل الرئيسي</a:t>
            </a:r>
          </a:p>
        </p:txBody>
      </p:sp>
      <p:sp>
        <p:nvSpPr>
          <p:cNvPr id="3" name="العنصر النائب لنص عمودي 2"/>
          <p:cNvSpPr>
            <a:spLocks noGrp="1"/>
          </p:cNvSpPr>
          <p:nvPr>
            <p:ph type="body" orient="vert" idx="1" hasCustomPrompt="1"/>
          </p:nvPr>
        </p:nvSpPr>
        <p:spPr>
          <a:xfrm flipH="1">
            <a:off x="838200" y="1825625"/>
            <a:ext cx="10233800" cy="4351338"/>
          </a:xfrm>
        </p:spPr>
        <p:txBody>
          <a:bodyPr vert="eaVert"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 rtl="1"/>
            <a:r>
              <a:rPr lang="ar-SA" noProof="0"/>
              <a:t>تحرير أنماط النص الرئيسي</a:t>
            </a:r>
          </a:p>
          <a:p>
            <a:pPr lvl="1" rtl="1"/>
            <a:r>
              <a:rPr lang="ar-SA" noProof="0"/>
              <a:t>المستوى الثاني</a:t>
            </a:r>
          </a:p>
          <a:p>
            <a:pPr lvl="2" rtl="1"/>
            <a:r>
              <a:rPr lang="ar-SA" noProof="0"/>
              <a:t>المستوى الثالث</a:t>
            </a:r>
          </a:p>
          <a:p>
            <a:pPr lvl="3" rtl="1"/>
            <a:r>
              <a:rPr lang="ar-SA" noProof="0"/>
              <a:t>المستوى الرابع</a:t>
            </a:r>
          </a:p>
          <a:p>
            <a:pPr lvl="4" rtl="1"/>
            <a:r>
              <a:rPr lang="ar-SA" noProof="0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 flipH="1">
            <a:off x="8610600" y="6356350"/>
            <a:ext cx="2743200" cy="365125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9A588061-990C-49FA-A9D5-1C97F37159F0}" type="datetime1">
              <a:rPr lang="ar-SA" noProof="0" smtClean="0"/>
              <a:t>11/01/43</a:t>
            </a:fld>
            <a:endParaRPr lang="ar-SA" noProof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 flipH="1">
            <a:off x="4038600" y="6356350"/>
            <a:ext cx="4114800" cy="365125"/>
          </a:xfrm>
        </p:spPr>
        <p:txBody>
          <a:bodyPr rtlCol="1"/>
          <a:lstStyle>
            <a:lvl1pPr algn="ct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ar-SA" noProof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 flipH="1">
            <a:off x="838200" y="6356350"/>
            <a:ext cx="2743200" cy="365125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algn="l"/>
            <a:fld id="{6D22F896-40B5-4ADD-8801-0D06FADFA095}" type="slidenum">
              <a:rPr lang="ar-SA" noProof="0" smtClean="0"/>
              <a:pPr algn="l"/>
              <a:t>‹#›</a:t>
            </a:fld>
            <a:endParaRPr lang="ar-SA" noProof="0"/>
          </a:p>
        </p:txBody>
      </p:sp>
    </p:spTree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العنوان العمودي والن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العمودي 1"/>
          <p:cNvSpPr>
            <a:spLocks noGrp="1"/>
          </p:cNvSpPr>
          <p:nvPr>
            <p:ph type="title" orient="vert"/>
          </p:nvPr>
        </p:nvSpPr>
        <p:spPr>
          <a:xfrm flipH="1">
            <a:off x="838200" y="365125"/>
            <a:ext cx="2628900" cy="5811838"/>
          </a:xfrm>
        </p:spPr>
        <p:txBody>
          <a:bodyPr vert="vert270"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ar-SA" noProof="0"/>
              <a:t>انقر لتحرير نمط عنوان الشكل الرئيسي</a:t>
            </a:r>
          </a:p>
        </p:txBody>
      </p:sp>
      <p:sp>
        <p:nvSpPr>
          <p:cNvPr id="3" name="العنصر النائب لنص عمودي 2"/>
          <p:cNvSpPr>
            <a:spLocks noGrp="1"/>
          </p:cNvSpPr>
          <p:nvPr>
            <p:ph type="body" orient="vert" idx="1" hasCustomPrompt="1"/>
          </p:nvPr>
        </p:nvSpPr>
        <p:spPr>
          <a:xfrm flipH="1">
            <a:off x="3619500" y="365125"/>
            <a:ext cx="7734300" cy="5811838"/>
          </a:xfrm>
        </p:spPr>
        <p:txBody>
          <a:bodyPr vert="vert270"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 rtl="1"/>
            <a:r>
              <a:rPr lang="ar-SA" noProof="0"/>
              <a:t>تحرير أنماط النص الرئيسي</a:t>
            </a:r>
          </a:p>
          <a:p>
            <a:pPr lvl="1" rtl="1"/>
            <a:r>
              <a:rPr lang="ar-SA" noProof="0"/>
              <a:t>المستوى الثاني</a:t>
            </a:r>
          </a:p>
          <a:p>
            <a:pPr lvl="2" rtl="1"/>
            <a:r>
              <a:rPr lang="ar-SA" noProof="0"/>
              <a:t>المستوى الثالث</a:t>
            </a:r>
          </a:p>
          <a:p>
            <a:pPr lvl="3" rtl="1"/>
            <a:r>
              <a:rPr lang="ar-SA" noProof="0"/>
              <a:t>المستوى الرابع</a:t>
            </a:r>
          </a:p>
          <a:p>
            <a:pPr lvl="4" rtl="1"/>
            <a:r>
              <a:rPr lang="ar-SA" noProof="0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 flipH="1">
            <a:off x="8610600" y="6356350"/>
            <a:ext cx="2743200" cy="365125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B41D219A-1ECF-4236-B695-C91C6F0CB286}" type="datetime1">
              <a:rPr lang="ar-SA" noProof="0" smtClean="0"/>
              <a:t>11/01/43</a:t>
            </a:fld>
            <a:endParaRPr lang="ar-SA" noProof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 flipH="1">
            <a:off x="4038600" y="6356350"/>
            <a:ext cx="4114800" cy="365125"/>
          </a:xfrm>
        </p:spPr>
        <p:txBody>
          <a:bodyPr rtlCol="1"/>
          <a:lstStyle>
            <a:lvl1pPr algn="ct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ar-SA" noProof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 flipH="1">
            <a:off x="838200" y="6356350"/>
            <a:ext cx="2743200" cy="365125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algn="l"/>
            <a:fld id="{6D22F896-40B5-4ADD-8801-0D06FADFA095}" type="slidenum">
              <a:rPr lang="ar-SA" noProof="0" smtClean="0"/>
              <a:pPr algn="l"/>
              <a:t>‹#›</a:t>
            </a:fld>
            <a:endParaRPr lang="ar-SA" noProof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العنوان وال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العنوان 1"/>
          <p:cNvSpPr>
            <a:spLocks noGrp="1"/>
          </p:cNvSpPr>
          <p:nvPr>
            <p:ph type="title"/>
          </p:nvPr>
        </p:nvSpPr>
        <p:spPr>
          <a:xfrm flipH="1">
            <a:off x="838200" y="365125"/>
            <a:ext cx="10515600" cy="1325563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ar-SA" noProof="0"/>
              <a:t>انقر لتحرير نمط عنوان الشكل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 hasCustomPrompt="1"/>
          </p:nvPr>
        </p:nvSpPr>
        <p:spPr>
          <a:xfrm flipH="1">
            <a:off x="838200" y="1825625"/>
            <a:ext cx="10233800" cy="4351338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 rtl="1"/>
            <a:r>
              <a:rPr lang="ar-SA" noProof="0"/>
              <a:t>تحرير أنماط النص الرئيسي</a:t>
            </a:r>
          </a:p>
          <a:p>
            <a:pPr lvl="1" rtl="1"/>
            <a:r>
              <a:rPr lang="ar-SA" noProof="0"/>
              <a:t>المستوى الثاني</a:t>
            </a:r>
          </a:p>
          <a:p>
            <a:pPr lvl="2" rtl="1"/>
            <a:r>
              <a:rPr lang="ar-SA" noProof="0"/>
              <a:t>المستوى الثالث</a:t>
            </a:r>
          </a:p>
          <a:p>
            <a:pPr lvl="3" rtl="1"/>
            <a:r>
              <a:rPr lang="ar-SA" noProof="0"/>
              <a:t>المستوى الرابع</a:t>
            </a:r>
          </a:p>
          <a:p>
            <a:pPr lvl="4" rtl="1"/>
            <a:r>
              <a:rPr lang="ar-SA" noProof="0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 flipH="1">
            <a:off x="8610600" y="6356350"/>
            <a:ext cx="2743200" cy="365125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8DDB2F46-066E-46CB-BC30-34ED7CCE0CD3}" type="datetime1">
              <a:rPr lang="ar-SA" noProof="0" smtClean="0"/>
              <a:t>11/01/43</a:t>
            </a:fld>
            <a:endParaRPr lang="ar-SA" noProof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 flipH="1">
            <a:off x="4038600" y="6356350"/>
            <a:ext cx="4114800" cy="365125"/>
          </a:xfrm>
        </p:spPr>
        <p:txBody>
          <a:bodyPr rtlCol="1"/>
          <a:lstStyle>
            <a:lvl1pPr algn="ct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ar-SA" noProof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 flipH="1">
            <a:off x="838200" y="6356350"/>
            <a:ext cx="2743200" cy="365125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algn="l"/>
            <a:fld id="{6D22F896-40B5-4ADD-8801-0D06FADFA095}" type="slidenum">
              <a:rPr lang="ar-SA" noProof="0" smtClean="0"/>
              <a:pPr algn="l"/>
              <a:t>‹#›</a:t>
            </a:fld>
            <a:endParaRPr lang="ar-SA" noProof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العنوان 1"/>
          <p:cNvSpPr>
            <a:spLocks noGrp="1"/>
          </p:cNvSpPr>
          <p:nvPr>
            <p:ph type="ctrTitle"/>
          </p:nvPr>
        </p:nvSpPr>
        <p:spPr>
          <a:xfrm flipH="1">
            <a:off x="2193468" y="4464028"/>
            <a:ext cx="9144000" cy="1641490"/>
          </a:xfrm>
        </p:spPr>
        <p:txBody>
          <a:bodyPr wrap="none" rtlCol="1" anchor="t">
            <a:normAutofit/>
          </a:bodyPr>
          <a:lstStyle>
            <a:lvl1pPr algn="r" rtl="1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ar-SA" noProof="0"/>
              <a:t>انقر لتحرير نمط عنوان الشكل الرئيسي</a:t>
            </a:r>
          </a:p>
        </p:txBody>
      </p:sp>
      <p:sp>
        <p:nvSpPr>
          <p:cNvPr id="8" name="عنوان فرعي 2"/>
          <p:cNvSpPr>
            <a:spLocks noGrp="1"/>
          </p:cNvSpPr>
          <p:nvPr>
            <p:ph type="subTitle" idx="1" hasCustomPrompt="1"/>
          </p:nvPr>
        </p:nvSpPr>
        <p:spPr>
          <a:xfrm flipH="1">
            <a:off x="2193468" y="3693674"/>
            <a:ext cx="9144000" cy="754025"/>
          </a:xfrm>
        </p:spPr>
        <p:txBody>
          <a:bodyPr rtlCol="1" anchor="b">
            <a:normAutofit/>
          </a:bodyPr>
          <a:lstStyle>
            <a:lvl1pPr marL="0" indent="0" algn="r" rtl="1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 rtl="1">
              <a:buNone/>
              <a:defRPr sz="2000"/>
            </a:lvl2pPr>
            <a:lvl3pPr marL="914400" indent="0" algn="ctr" rtl="1">
              <a:buNone/>
              <a:defRPr sz="1800"/>
            </a:lvl3pPr>
            <a:lvl4pPr marL="1371600" indent="0" algn="ctr" rtl="1">
              <a:buNone/>
              <a:defRPr sz="1600"/>
            </a:lvl4pPr>
            <a:lvl5pPr marL="1828800" indent="0" algn="ctr" rtl="1">
              <a:buNone/>
              <a:defRPr sz="1600"/>
            </a:lvl5pPr>
            <a:lvl6pPr marL="2286000" indent="0" algn="ctr" rtl="1">
              <a:buNone/>
              <a:defRPr sz="1600"/>
            </a:lvl6pPr>
            <a:lvl7pPr marL="2743200" indent="0" algn="ctr" rtl="1">
              <a:buNone/>
              <a:defRPr sz="1600"/>
            </a:lvl7pPr>
            <a:lvl8pPr marL="3200400" indent="0" algn="ctr" rtl="1">
              <a:buNone/>
              <a:defRPr sz="1600"/>
            </a:lvl8pPr>
            <a:lvl9pPr marL="3657600" indent="0" algn="ctr" rtl="1">
              <a:buNone/>
              <a:defRPr sz="1600"/>
            </a:lvl9pPr>
          </a:lstStyle>
          <a:p>
            <a:pPr rtl="1"/>
            <a:r>
              <a:rPr lang="ar-SA" noProof="0"/>
              <a:t>انقر لتحرير نمط العنوان الثانوي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 flipH="1">
            <a:off x="8610600" y="6356350"/>
            <a:ext cx="2743200" cy="365125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547C0876-36A7-44E9-98B4-7722D2C3580E}" type="datetime1">
              <a:rPr lang="ar-SA" noProof="0" smtClean="0"/>
              <a:t>11/01/43</a:t>
            </a:fld>
            <a:endParaRPr lang="ar-SA" noProof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 flipH="1">
            <a:off x="4038600" y="6356350"/>
            <a:ext cx="4114800" cy="365125"/>
          </a:xfrm>
        </p:spPr>
        <p:txBody>
          <a:bodyPr rtlCol="1"/>
          <a:lstStyle>
            <a:lvl1pPr algn="ct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ar-SA" noProof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 flipH="1">
            <a:off x="838200" y="6356350"/>
            <a:ext cx="2743200" cy="365125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algn="l"/>
            <a:fld id="{6D22F896-40B5-4ADD-8801-0D06FADFA095}" type="slidenum">
              <a:rPr lang="ar-SA" noProof="0" smtClean="0"/>
              <a:pPr algn="l"/>
              <a:t>‹#›</a:t>
            </a:fld>
            <a:endParaRPr lang="ar-SA" noProof="0"/>
          </a:p>
        </p:txBody>
      </p:sp>
    </p:spTree>
  </p:cSld>
  <p:clrMapOvr>
    <a:masterClrMapping/>
  </p:clrMapOvr>
</p:sldLayout>
</file>

<file path=ppt/slideLayouts/slideLayout4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/>
          <p:cNvSpPr>
            <a:spLocks noGrp="1"/>
          </p:cNvSpPr>
          <p:nvPr>
            <p:ph type="title"/>
          </p:nvPr>
        </p:nvSpPr>
        <p:spPr>
          <a:xfrm flipH="1">
            <a:off x="838200" y="365125"/>
            <a:ext cx="10515600" cy="1325563"/>
          </a:xfrm>
        </p:spPr>
        <p:txBody>
          <a:bodyPr rtlCol="1"/>
          <a:lstStyle>
            <a:lvl1pPr algn="r" rtl="1">
              <a:defRPr/>
            </a:lvl1pPr>
          </a:lstStyle>
          <a:p>
            <a:pPr rtl="1"/>
            <a:r>
              <a:rPr lang="ar-SA" noProof="0"/>
              <a:t>انقر لتحرير نمط عنوان الشكل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 hasCustomPrompt="1"/>
          </p:nvPr>
        </p:nvSpPr>
        <p:spPr>
          <a:xfrm flipH="1">
            <a:off x="6046784" y="1825625"/>
            <a:ext cx="5025216" cy="4351338"/>
          </a:xfrm>
        </p:spPr>
        <p:txBody>
          <a:bodyPr rtlCol="1"/>
          <a:lstStyle>
            <a:lvl1pPr algn="r" rtl="1">
              <a:defRPr/>
            </a:lvl1pPr>
            <a:lvl2pPr algn="r" rtl="1">
              <a:defRPr/>
            </a:lvl2pPr>
            <a:lvl3pPr algn="r" rtl="1">
              <a:defRPr/>
            </a:lvl3pPr>
            <a:lvl4pPr algn="r" rtl="1">
              <a:defRPr/>
            </a:lvl4pPr>
            <a:lvl5pPr algn="r" rtl="1">
              <a:defRPr/>
            </a:lvl5pPr>
          </a:lstStyle>
          <a:p>
            <a:pPr lvl="0" rtl="1"/>
            <a:r>
              <a:rPr lang="ar-SA" noProof="0"/>
              <a:t>تحرير أنماط النص الرئيسي</a:t>
            </a:r>
          </a:p>
          <a:p>
            <a:pPr lvl="1" rtl="1"/>
            <a:r>
              <a:rPr lang="ar-SA" noProof="0"/>
              <a:t>المستوى الثاني</a:t>
            </a:r>
          </a:p>
          <a:p>
            <a:pPr lvl="2" rtl="1"/>
            <a:r>
              <a:rPr lang="ar-SA" noProof="0"/>
              <a:t>المستوى الثالث</a:t>
            </a:r>
          </a:p>
          <a:p>
            <a:pPr lvl="3" rtl="1"/>
            <a:r>
              <a:rPr lang="ar-SA" noProof="0"/>
              <a:t>المستوى الرابع</a:t>
            </a:r>
          </a:p>
          <a:p>
            <a:pPr lvl="4" rtl="1"/>
            <a:r>
              <a:rPr lang="ar-SA" noProof="0"/>
              <a:t>المستوى الخامس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 hasCustomPrompt="1"/>
          </p:nvPr>
        </p:nvSpPr>
        <p:spPr>
          <a:xfrm flipH="1">
            <a:off x="838200" y="1825625"/>
            <a:ext cx="5033960" cy="4351338"/>
          </a:xfrm>
        </p:spPr>
        <p:txBody>
          <a:bodyPr rtlCol="1"/>
          <a:lstStyle>
            <a:lvl1pPr algn="r" rtl="1">
              <a:defRPr/>
            </a:lvl1pPr>
            <a:lvl2pPr algn="r" rtl="1">
              <a:defRPr/>
            </a:lvl2pPr>
            <a:lvl3pPr algn="r" rtl="1">
              <a:defRPr/>
            </a:lvl3pPr>
            <a:lvl4pPr algn="r" rtl="1">
              <a:defRPr/>
            </a:lvl4pPr>
            <a:lvl5pPr algn="r" rtl="1">
              <a:defRPr/>
            </a:lvl5pPr>
          </a:lstStyle>
          <a:p>
            <a:pPr lvl="0" rtl="1"/>
            <a:r>
              <a:rPr lang="ar-SA" noProof="0"/>
              <a:t>تحرير أنماط النص الرئيسي</a:t>
            </a:r>
          </a:p>
          <a:p>
            <a:pPr lvl="1" rtl="1"/>
            <a:r>
              <a:rPr lang="ar-SA" noProof="0"/>
              <a:t>المستوى الثاني</a:t>
            </a:r>
          </a:p>
          <a:p>
            <a:pPr lvl="2" rtl="1"/>
            <a:r>
              <a:rPr lang="ar-SA" noProof="0"/>
              <a:t>المستوى الثالث</a:t>
            </a:r>
          </a:p>
          <a:p>
            <a:pPr lvl="3" rtl="1"/>
            <a:r>
              <a:rPr lang="ar-SA" noProof="0"/>
              <a:t>المستوى الرابع</a:t>
            </a:r>
          </a:p>
          <a:p>
            <a:pPr lvl="4" rtl="1"/>
            <a:r>
              <a:rPr lang="ar-SA" noProof="0"/>
              <a:t>المستوى الخامس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 flipH="1">
            <a:off x="8610600" y="6356350"/>
            <a:ext cx="2743200" cy="365125"/>
          </a:xfrm>
        </p:spPr>
        <p:txBody>
          <a:bodyPr rtlCol="1"/>
          <a:lstStyle>
            <a:lvl1pPr algn="r" rtl="1">
              <a:defRPr/>
            </a:lvl1pPr>
          </a:lstStyle>
          <a:p>
            <a:pPr rtl="1"/>
            <a:fld id="{FE11FADB-EF3D-4F6E-BE4A-BDB5B55FA327}" type="datetime1">
              <a:rPr lang="ar-SA" noProof="0" smtClean="0"/>
              <a:t>11/01/43</a:t>
            </a:fld>
            <a:endParaRPr lang="ar-SA" noProof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 flipH="1">
            <a:off x="4038600" y="6356350"/>
            <a:ext cx="4114800" cy="365125"/>
          </a:xfrm>
        </p:spPr>
        <p:txBody>
          <a:bodyPr rtlCol="1"/>
          <a:lstStyle>
            <a:lvl1pPr algn="ctr" rtl="1">
              <a:defRPr/>
            </a:lvl1pPr>
          </a:lstStyle>
          <a:p>
            <a:endParaRPr lang="ar-SA" noProof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 flipH="1">
            <a:off x="838200" y="6356350"/>
            <a:ext cx="2743200" cy="365125"/>
          </a:xfrm>
        </p:spPr>
        <p:txBody>
          <a:bodyPr rtlCol="1"/>
          <a:lstStyle>
            <a:lvl1pPr algn="r" rtl="1">
              <a:defRPr/>
            </a:lvl1pPr>
          </a:lstStyle>
          <a:p>
            <a:pPr algn="l"/>
            <a:fld id="{6D22F896-40B5-4ADD-8801-0D06FADFA095}" type="slidenum">
              <a:rPr lang="ar-SA" noProof="0" smtClean="0"/>
              <a:pPr algn="l"/>
              <a:t>‹#›</a:t>
            </a:fld>
            <a:endParaRPr lang="ar-SA" noProof="0"/>
          </a:p>
        </p:txBody>
      </p:sp>
    </p:spTree>
  </p:cSld>
  <p:clrMapOvr>
    <a:masterClrMapping/>
  </p:clrMapOvr>
</p:sldLayout>
</file>

<file path=ppt/slideLayouts/slideLayout5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/>
          <p:cNvSpPr>
            <a:spLocks noGrp="1"/>
          </p:cNvSpPr>
          <p:nvPr>
            <p:ph type="title"/>
          </p:nvPr>
        </p:nvSpPr>
        <p:spPr>
          <a:xfrm flipH="1">
            <a:off x="836612" y="365125"/>
            <a:ext cx="10515600" cy="1325563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ar-SA" noProof="0"/>
              <a:t>انقر لتحرير نمط عنوان الشكل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 hasCustomPrompt="1"/>
          </p:nvPr>
        </p:nvSpPr>
        <p:spPr>
          <a:xfrm flipH="1">
            <a:off x="6046784" y="1681163"/>
            <a:ext cx="5025216" cy="823912"/>
          </a:xfrm>
        </p:spPr>
        <p:txBody>
          <a:bodyPr rtlCol="1" anchor="b"/>
          <a:lstStyle>
            <a:lvl1pPr marL="0" indent="0" algn="r" rtl="1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r" rtl="1">
              <a:buNone/>
              <a:defRPr sz="2000" b="1"/>
            </a:lvl2pPr>
            <a:lvl3pPr marL="914400" indent="0" algn="r" rtl="1">
              <a:buNone/>
              <a:defRPr sz="1800" b="1"/>
            </a:lvl3pPr>
            <a:lvl4pPr marL="1371600" indent="0" algn="r" rtl="1">
              <a:buNone/>
              <a:defRPr sz="1600" b="1"/>
            </a:lvl4pPr>
            <a:lvl5pPr marL="1828800" indent="0" algn="r" rtl="1">
              <a:buNone/>
              <a:defRPr sz="1600" b="1"/>
            </a:lvl5pPr>
            <a:lvl6pPr marL="2286000" indent="0" algn="r" rtl="1">
              <a:buNone/>
              <a:defRPr sz="1600" b="1"/>
            </a:lvl6pPr>
            <a:lvl7pPr marL="2743200" indent="0" algn="r" rtl="1">
              <a:buNone/>
              <a:defRPr sz="1600" b="1"/>
            </a:lvl7pPr>
            <a:lvl8pPr marL="3200400" indent="0" algn="r" rtl="1">
              <a:buNone/>
              <a:defRPr sz="1600" b="1"/>
            </a:lvl8pPr>
            <a:lvl9pPr marL="3657600" indent="0" algn="r" rtl="1">
              <a:buNone/>
              <a:defRPr sz="1600" b="1"/>
            </a:lvl9pPr>
          </a:lstStyle>
          <a:p>
            <a:pPr lvl="0" rtl="1"/>
            <a:r>
              <a:rPr lang="ar-SA" noProof="0"/>
              <a:t>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 hasCustomPrompt="1"/>
          </p:nvPr>
        </p:nvSpPr>
        <p:spPr>
          <a:xfrm flipH="1">
            <a:off x="6046784" y="2505075"/>
            <a:ext cx="5025216" cy="3684588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 rtl="1"/>
            <a:r>
              <a:rPr lang="ar-SA" noProof="0"/>
              <a:t>تحرير أنماط النص الرئيسي</a:t>
            </a:r>
          </a:p>
          <a:p>
            <a:pPr lvl="1" rtl="1"/>
            <a:r>
              <a:rPr lang="ar-SA" noProof="0"/>
              <a:t>المستوى الثاني</a:t>
            </a:r>
          </a:p>
          <a:p>
            <a:pPr lvl="2" rtl="1"/>
            <a:r>
              <a:rPr lang="ar-SA" noProof="0"/>
              <a:t>المستوى الثالث</a:t>
            </a:r>
          </a:p>
          <a:p>
            <a:pPr lvl="3" rtl="1"/>
            <a:r>
              <a:rPr lang="ar-SA" noProof="0"/>
              <a:t>المستوى الرابع</a:t>
            </a:r>
          </a:p>
          <a:p>
            <a:pPr lvl="4" rtl="1"/>
            <a:r>
              <a:rPr lang="ar-SA" noProof="0"/>
              <a:t>المستوى الخامس</a:t>
            </a:r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 hasCustomPrompt="1"/>
          </p:nvPr>
        </p:nvSpPr>
        <p:spPr>
          <a:xfrm flipH="1">
            <a:off x="836612" y="1681163"/>
            <a:ext cx="5035548" cy="823912"/>
          </a:xfrm>
        </p:spPr>
        <p:txBody>
          <a:bodyPr vert="horz" lIns="91440" tIns="45720" rIns="91440" bIns="45720" rtlCol="1" anchor="b">
            <a:normAutofit/>
          </a:bodyPr>
          <a:lstStyle>
            <a:lvl1pPr algn="r" rtl="1"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marL="0" lvl="0" indent="0" rtl="1">
              <a:buNone/>
            </a:pPr>
            <a:r>
              <a:rPr lang="ar-SA" noProof="0"/>
              <a:t>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 hasCustomPrompt="1"/>
          </p:nvPr>
        </p:nvSpPr>
        <p:spPr>
          <a:xfrm flipH="1">
            <a:off x="836612" y="2505075"/>
            <a:ext cx="5035548" cy="3684588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 rtl="1"/>
            <a:r>
              <a:rPr lang="ar-SA" noProof="0"/>
              <a:t>تحرير أنماط النص الرئيسي</a:t>
            </a:r>
          </a:p>
          <a:p>
            <a:pPr lvl="1" rtl="1"/>
            <a:r>
              <a:rPr lang="ar-SA" noProof="0"/>
              <a:t>المستوى الثاني</a:t>
            </a:r>
          </a:p>
          <a:p>
            <a:pPr lvl="2" rtl="1"/>
            <a:r>
              <a:rPr lang="ar-SA" noProof="0"/>
              <a:t>المستوى الثالث</a:t>
            </a:r>
          </a:p>
          <a:p>
            <a:pPr lvl="3" rtl="1"/>
            <a:r>
              <a:rPr lang="ar-SA" noProof="0"/>
              <a:t>المستوى الرابع</a:t>
            </a:r>
          </a:p>
          <a:p>
            <a:pPr lvl="4" rtl="1"/>
            <a:r>
              <a:rPr lang="ar-SA" noProof="0"/>
              <a:t>المستوى الخامس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>
          <a:xfrm flipH="1">
            <a:off x="8610600" y="6356350"/>
            <a:ext cx="2743200" cy="365125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C603F60D-15BA-454A-94E9-4002DEF31CE2}" type="datetime1">
              <a:rPr lang="ar-SA" noProof="0" smtClean="0"/>
              <a:t>11/01/43</a:t>
            </a:fld>
            <a:endParaRPr lang="ar-SA" noProof="0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>
          <a:xfrm flipH="1">
            <a:off x="4038600" y="6356350"/>
            <a:ext cx="4114800" cy="365125"/>
          </a:xfrm>
        </p:spPr>
        <p:txBody>
          <a:bodyPr rtlCol="1"/>
          <a:lstStyle>
            <a:lvl1pPr algn="ct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ar-SA" noProof="0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>
          <a:xfrm flipH="1">
            <a:off x="838200" y="6356350"/>
            <a:ext cx="2743200" cy="365125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6D22F896-40B5-4ADD-8801-0D06FADFA095}" type="slidenum">
              <a:rPr lang="ar-SA" noProof="0" smtClean="0"/>
              <a:pPr/>
              <a:t>‹#›</a:t>
            </a:fld>
            <a:endParaRPr lang="ar-SA" noProof="0"/>
          </a:p>
        </p:txBody>
      </p:sp>
    </p:spTree>
  </p:cSld>
  <p:clrMapOvr>
    <a:masterClrMapping/>
  </p:clrMapOvr>
</p:sldLayout>
</file>

<file path=ppt/slideLayouts/slideLayout6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ال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/>
          <p:cNvSpPr>
            <a:spLocks noGrp="1"/>
          </p:cNvSpPr>
          <p:nvPr>
            <p:ph type="title"/>
          </p:nvPr>
        </p:nvSpPr>
        <p:spPr>
          <a:xfrm flipH="1">
            <a:off x="838200" y="365125"/>
            <a:ext cx="10515600" cy="1325563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ar-SA" noProof="0"/>
              <a:t>انقر لتحرير نمط عنوان الشكل الرئيسي</a:t>
            </a:r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>
          <a:xfrm flipH="1">
            <a:off x="8610600" y="6356350"/>
            <a:ext cx="2743200" cy="365125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939217BE-326A-4E87-9CA9-F87961E2A96C}" type="datetime1">
              <a:rPr lang="ar-SA" noProof="0" smtClean="0"/>
              <a:t>11/01/43</a:t>
            </a:fld>
            <a:endParaRPr lang="ar-SA" noProof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>
          <a:xfrm flipH="1">
            <a:off x="4038600" y="6356350"/>
            <a:ext cx="4114800" cy="365125"/>
          </a:xfrm>
        </p:spPr>
        <p:txBody>
          <a:bodyPr rtlCol="1"/>
          <a:lstStyle>
            <a:lvl1pPr algn="ct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ar-SA" noProof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>
          <a:xfrm flipH="1">
            <a:off x="838200" y="6356350"/>
            <a:ext cx="2743200" cy="365125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algn="l"/>
            <a:fld id="{6D22F896-40B5-4ADD-8801-0D06FADFA095}" type="slidenum">
              <a:rPr lang="ar-SA" noProof="0" smtClean="0"/>
              <a:pPr algn="l"/>
              <a:t>‹#›</a:t>
            </a:fld>
            <a:endParaRPr lang="ar-SA" noProof="0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>
          <a:xfrm flipH="1">
            <a:off x="8610600" y="6356350"/>
            <a:ext cx="2743200" cy="365125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D72699A8-C9CE-48B8-8DBE-421B9614219F}" type="datetime1">
              <a:rPr lang="ar-SA" noProof="0" smtClean="0"/>
              <a:t>11/01/43</a:t>
            </a:fld>
            <a:endParaRPr lang="ar-SA" noProof="0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>
          <a:xfrm flipH="1">
            <a:off x="4038600" y="6356350"/>
            <a:ext cx="4114800" cy="365125"/>
          </a:xfrm>
        </p:spPr>
        <p:txBody>
          <a:bodyPr rtlCol="1"/>
          <a:lstStyle>
            <a:lvl1pPr algn="ct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ar-SA" noProof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>
          <a:xfrm flipH="1">
            <a:off x="838200" y="6356350"/>
            <a:ext cx="2743200" cy="365125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algn="l"/>
            <a:fld id="{6D22F896-40B5-4ADD-8801-0D06FADFA095}" type="slidenum">
              <a:rPr lang="ar-SA" noProof="0" smtClean="0"/>
              <a:pPr algn="l"/>
              <a:t>‹#›</a:t>
            </a:fld>
            <a:endParaRPr lang="ar-SA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/>
          <p:cNvSpPr>
            <a:spLocks noGrp="1"/>
          </p:cNvSpPr>
          <p:nvPr>
            <p:ph type="title"/>
          </p:nvPr>
        </p:nvSpPr>
        <p:spPr>
          <a:xfrm flipH="1">
            <a:off x="7419975" y="457200"/>
            <a:ext cx="3932237" cy="1600200"/>
          </a:xfrm>
        </p:spPr>
        <p:txBody>
          <a:bodyPr rtlCol="1" anchor="b"/>
          <a:lstStyle>
            <a:lvl1pPr algn="r" rtl="1">
              <a:defRPr sz="3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ar-SA" noProof="0"/>
              <a:t>انقر لتحرير نمط عنوان الشكل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 hasCustomPrompt="1"/>
          </p:nvPr>
        </p:nvSpPr>
        <p:spPr>
          <a:xfrm flipH="1">
            <a:off x="836612" y="987425"/>
            <a:ext cx="6172200" cy="4873625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 rtl="1"/>
            <a:r>
              <a:rPr lang="ar-SA" noProof="0"/>
              <a:t>تحرير أنماط النص الرئيسي</a:t>
            </a:r>
          </a:p>
          <a:p>
            <a:pPr lvl="1" rtl="1"/>
            <a:r>
              <a:rPr lang="ar-SA" noProof="0"/>
              <a:t>المستوى الثاني</a:t>
            </a:r>
          </a:p>
          <a:p>
            <a:pPr lvl="2" rtl="1"/>
            <a:r>
              <a:rPr lang="ar-SA" noProof="0"/>
              <a:t>المستوى الثالث</a:t>
            </a:r>
          </a:p>
          <a:p>
            <a:pPr lvl="3" rtl="1"/>
            <a:r>
              <a:rPr lang="ar-SA" noProof="0"/>
              <a:t>المستوى الرابع</a:t>
            </a:r>
          </a:p>
          <a:p>
            <a:pPr lvl="4" rtl="1"/>
            <a:r>
              <a:rPr lang="ar-SA" noProof="0"/>
              <a:t>المستوى الخامس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 hasCustomPrompt="1"/>
          </p:nvPr>
        </p:nvSpPr>
        <p:spPr>
          <a:xfrm flipH="1">
            <a:off x="7419975" y="2057400"/>
            <a:ext cx="3652025" cy="3811588"/>
          </a:xfrm>
        </p:spPr>
        <p:txBody>
          <a:bodyPr rtlCol="1"/>
          <a:lstStyle>
            <a:lvl1pPr marL="0" indent="0" algn="r" rtl="1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r" rtl="1">
              <a:buNone/>
              <a:defRPr sz="1400"/>
            </a:lvl2pPr>
            <a:lvl3pPr marL="914400" indent="0" algn="r" rtl="1">
              <a:buNone/>
              <a:defRPr sz="1200"/>
            </a:lvl3pPr>
            <a:lvl4pPr marL="1371600" indent="0" algn="r" rtl="1">
              <a:buNone/>
              <a:defRPr sz="1000"/>
            </a:lvl4pPr>
            <a:lvl5pPr marL="1828800" indent="0" algn="r" rtl="1">
              <a:buNone/>
              <a:defRPr sz="1000"/>
            </a:lvl5pPr>
            <a:lvl6pPr marL="2286000" indent="0" algn="r" rtl="1">
              <a:buNone/>
              <a:defRPr sz="1000"/>
            </a:lvl6pPr>
            <a:lvl7pPr marL="2743200" indent="0" algn="r" rtl="1">
              <a:buNone/>
              <a:defRPr sz="1000"/>
            </a:lvl7pPr>
            <a:lvl8pPr marL="3200400" indent="0" algn="r" rtl="1">
              <a:buNone/>
              <a:defRPr sz="1000"/>
            </a:lvl8pPr>
            <a:lvl9pPr marL="3657600" indent="0" algn="r" rtl="1">
              <a:buNone/>
              <a:defRPr sz="1000"/>
            </a:lvl9pPr>
          </a:lstStyle>
          <a:p>
            <a:pPr lvl="0" rtl="1"/>
            <a:r>
              <a:rPr lang="ar-SA" noProof="0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 flipH="1">
            <a:off x="8610600" y="6356350"/>
            <a:ext cx="2743200" cy="365125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2C542B51-C482-4129-A633-71759580F566}" type="datetime1">
              <a:rPr lang="ar-SA" noProof="0" smtClean="0"/>
              <a:t>11/01/43</a:t>
            </a:fld>
            <a:endParaRPr lang="ar-SA" noProof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 flipH="1">
            <a:off x="4038600" y="6356350"/>
            <a:ext cx="4114800" cy="365125"/>
          </a:xfrm>
        </p:spPr>
        <p:txBody>
          <a:bodyPr rtlCol="1"/>
          <a:lstStyle>
            <a:lvl1pPr algn="ct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ar-SA" noProof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 flipH="1">
            <a:off x="838200" y="6356350"/>
            <a:ext cx="2743200" cy="365125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6D22F896-40B5-4ADD-8801-0D06FADFA095}" type="slidenum">
              <a:rPr lang="ar-SA" noProof="0" smtClean="0"/>
              <a:pPr/>
              <a:t>‹#›</a:t>
            </a:fld>
            <a:endParaRPr lang="ar-SA" noProof="0"/>
          </a:p>
        </p:txBody>
      </p:sp>
    </p:spTree>
  </p:cSld>
  <p:clrMapOvr>
    <a:masterClrMapping/>
  </p:clrMapOvr>
</p:sldLayout>
</file>

<file path=ppt/slideLayouts/slideLayout9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/>
          <p:cNvSpPr>
            <a:spLocks noGrp="1"/>
          </p:cNvSpPr>
          <p:nvPr>
            <p:ph type="title"/>
          </p:nvPr>
        </p:nvSpPr>
        <p:spPr>
          <a:xfrm flipH="1">
            <a:off x="7419975" y="457200"/>
            <a:ext cx="3932237" cy="1600200"/>
          </a:xfrm>
        </p:spPr>
        <p:txBody>
          <a:bodyPr rtlCol="1" anchor="b"/>
          <a:lstStyle>
            <a:lvl1pPr algn="r" rtl="1">
              <a:defRPr sz="3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ar-SA" noProof="0"/>
              <a:t>انقر لتحرير نمط عنوان الشكل الرئيسي</a:t>
            </a:r>
          </a:p>
        </p:txBody>
      </p:sp>
      <p:sp>
        <p:nvSpPr>
          <p:cNvPr id="3" name="عنصر نائب للصورة 2"/>
          <p:cNvSpPr>
            <a:spLocks noGrp="1" noChangeAspect="1"/>
          </p:cNvSpPr>
          <p:nvPr>
            <p:ph type="pic" idx="1"/>
          </p:nvPr>
        </p:nvSpPr>
        <p:spPr>
          <a:xfrm flipH="1">
            <a:off x="836612" y="987425"/>
            <a:ext cx="6172200" cy="4873625"/>
          </a:xfrm>
        </p:spPr>
        <p:txBody>
          <a:bodyPr rtlCol="1" anchor="t"/>
          <a:lstStyle>
            <a:lvl1pPr marL="0" indent="0" algn="r" rtl="1">
              <a:buNone/>
              <a:defRPr sz="3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r" rtl="1">
              <a:buNone/>
              <a:defRPr sz="2800"/>
            </a:lvl2pPr>
            <a:lvl3pPr marL="914400" indent="0" algn="r" rtl="1">
              <a:buNone/>
              <a:defRPr sz="2400"/>
            </a:lvl3pPr>
            <a:lvl4pPr marL="1371600" indent="0" algn="r" rtl="1">
              <a:buNone/>
              <a:defRPr sz="2000"/>
            </a:lvl4pPr>
            <a:lvl5pPr marL="1828800" indent="0" algn="r" rtl="1">
              <a:buNone/>
              <a:defRPr sz="2000"/>
            </a:lvl5pPr>
            <a:lvl6pPr marL="2286000" indent="0" algn="r" rtl="1">
              <a:buNone/>
              <a:defRPr sz="2000"/>
            </a:lvl6pPr>
            <a:lvl7pPr marL="2743200" indent="0" algn="r" rtl="1">
              <a:buNone/>
              <a:defRPr sz="2000"/>
            </a:lvl7pPr>
            <a:lvl8pPr marL="3200400" indent="0" algn="r" rtl="1">
              <a:buNone/>
              <a:defRPr sz="2000"/>
            </a:lvl8pPr>
            <a:lvl9pPr marL="3657600" indent="0" algn="r" rtl="1">
              <a:buNone/>
              <a:defRPr sz="2000"/>
            </a:lvl9pPr>
          </a:lstStyle>
          <a:p>
            <a:pPr rtl="1"/>
            <a:r>
              <a:rPr lang="ar-SA" noProof="0"/>
              <a:t>انقر فوق الأيقونة لإضافة صورة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 hasCustomPrompt="1"/>
          </p:nvPr>
        </p:nvSpPr>
        <p:spPr>
          <a:xfrm flipH="1">
            <a:off x="7419975" y="2057400"/>
            <a:ext cx="3652025" cy="3811588"/>
          </a:xfrm>
        </p:spPr>
        <p:txBody>
          <a:bodyPr rtlCol="1"/>
          <a:lstStyle>
            <a:lvl1pPr marL="0" indent="0" algn="r" rtl="1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r" rtl="1">
              <a:buNone/>
              <a:defRPr sz="1400"/>
            </a:lvl2pPr>
            <a:lvl3pPr marL="914400" indent="0" algn="r" rtl="1">
              <a:buNone/>
              <a:defRPr sz="1200"/>
            </a:lvl3pPr>
            <a:lvl4pPr marL="1371600" indent="0" algn="r" rtl="1">
              <a:buNone/>
              <a:defRPr sz="1000"/>
            </a:lvl4pPr>
            <a:lvl5pPr marL="1828800" indent="0" algn="r" rtl="1">
              <a:buNone/>
              <a:defRPr sz="1000"/>
            </a:lvl5pPr>
            <a:lvl6pPr marL="2286000" indent="0" algn="r" rtl="1">
              <a:buNone/>
              <a:defRPr sz="1000"/>
            </a:lvl6pPr>
            <a:lvl7pPr marL="2743200" indent="0" algn="r" rtl="1">
              <a:buNone/>
              <a:defRPr sz="1000"/>
            </a:lvl7pPr>
            <a:lvl8pPr marL="3200400" indent="0" algn="r" rtl="1">
              <a:buNone/>
              <a:defRPr sz="1000"/>
            </a:lvl8pPr>
            <a:lvl9pPr marL="3657600" indent="0" algn="r" rtl="1">
              <a:buNone/>
              <a:defRPr sz="1000"/>
            </a:lvl9pPr>
          </a:lstStyle>
          <a:p>
            <a:pPr lvl="0" rtl="1"/>
            <a:r>
              <a:rPr lang="ar-SA" noProof="0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 flipH="1">
            <a:off x="8610600" y="6356350"/>
            <a:ext cx="2743200" cy="365125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C67BC604-2B6B-435B-ADEF-CFAB6E48835F}" type="datetime1">
              <a:rPr lang="ar-SA" noProof="0" smtClean="0"/>
              <a:t>11/01/43</a:t>
            </a:fld>
            <a:endParaRPr lang="ar-SA" noProof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 flipH="1">
            <a:off x="4038600" y="6356350"/>
            <a:ext cx="4114800" cy="365125"/>
          </a:xfrm>
        </p:spPr>
        <p:txBody>
          <a:bodyPr rtlCol="1"/>
          <a:lstStyle>
            <a:lvl1pPr algn="ct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ar-SA" noProof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 flipH="1">
            <a:off x="596375" y="6356350"/>
            <a:ext cx="2743200" cy="365125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6D22F896-40B5-4ADD-8801-0D06FADFA095}" type="slidenum">
              <a:rPr lang="ar-SA" noProof="0" smtClean="0"/>
              <a:pPr/>
              <a:t>‹#›</a:t>
            </a:fld>
            <a:endParaRPr lang="ar-SA" noProof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133.xml" Id="rId13" /><Relationship Type="http://schemas.openxmlformats.org/officeDocument/2006/relationships/theme" Target="/ppt/theme/theme12.xml" Id="rId18" /><Relationship Type="http://schemas.openxmlformats.org/officeDocument/2006/relationships/slideLayout" Target="/ppt/slideLayouts/slideLayout34.xml" Id="rId3" /><Relationship Type="http://schemas.openxmlformats.org/officeDocument/2006/relationships/slideLayout" Target="/ppt/slideLayouts/slideLayout75.xml" Id="rId7" /><Relationship Type="http://schemas.openxmlformats.org/officeDocument/2006/relationships/slideLayout" Target="/ppt/slideLayouts/slideLayout126.xml" Id="rId12" /><Relationship Type="http://schemas.openxmlformats.org/officeDocument/2006/relationships/slideLayout" Target="/ppt/slideLayouts/slideLayout177.xml" Id="rId17" /><Relationship Type="http://schemas.openxmlformats.org/officeDocument/2006/relationships/slideLayout" Target="/ppt/slideLayouts/slideLayout28.xml" Id="rId2" /><Relationship Type="http://schemas.openxmlformats.org/officeDocument/2006/relationships/slideLayout" Target="/ppt/slideLayouts/slideLayout169.xml" Id="rId16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10.xml" Id="rId6" /><Relationship Type="http://schemas.openxmlformats.org/officeDocument/2006/relationships/slideLayout" Target="/ppt/slideLayouts/slideLayout1111.xml" Id="rId11" /><Relationship Type="http://schemas.openxmlformats.org/officeDocument/2006/relationships/slideLayout" Target="/ppt/slideLayouts/slideLayout512.xml" Id="rId5" /><Relationship Type="http://schemas.openxmlformats.org/officeDocument/2006/relationships/slideLayout" Target="/ppt/slideLayouts/slideLayout1513.xml" Id="rId15" /><Relationship Type="http://schemas.openxmlformats.org/officeDocument/2006/relationships/slideLayout" Target="/ppt/slideLayouts/slideLayout1014.xml" Id="rId10" /><Relationship Type="http://schemas.openxmlformats.org/officeDocument/2006/relationships/image" Target="/ppt/media/image1.png" Id="rId19" /><Relationship Type="http://schemas.openxmlformats.org/officeDocument/2006/relationships/slideLayout" Target="/ppt/slideLayouts/slideLayout415.xml" Id="rId4" /><Relationship Type="http://schemas.openxmlformats.org/officeDocument/2006/relationships/slideLayout" Target="/ppt/slideLayouts/slideLayout916.xml" Id="rId9" /><Relationship Type="http://schemas.openxmlformats.org/officeDocument/2006/relationships/slideLayout" Target="/ppt/slideLayouts/slideLayout1417.xml" Id="rId14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 flipH="1"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pPr rtl="1"/>
            <a:r>
              <a:rPr lang="ar-SA" noProof="0"/>
              <a:t>انقر لتحرير نمط عنوان الشكل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 flipH="1">
            <a:off x="8382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 rtl="1"/>
            <a:r>
              <a:rPr lang="ar-SA" noProof="0"/>
              <a:t>تحرير أنماط النص الرئيسي</a:t>
            </a:r>
          </a:p>
          <a:p>
            <a:pPr lvl="1" rtl="1"/>
            <a:r>
              <a:rPr lang="ar-SA" noProof="0"/>
              <a:t>المستوى الثاني</a:t>
            </a:r>
          </a:p>
          <a:p>
            <a:pPr lvl="2" rtl="1"/>
            <a:r>
              <a:rPr lang="ar-SA" noProof="0"/>
              <a:t>المستوى الثالث</a:t>
            </a:r>
          </a:p>
          <a:p>
            <a:pPr lvl="3" rtl="1"/>
            <a:r>
              <a:rPr lang="ar-SA" noProof="0"/>
              <a:t>المستوى الرابع</a:t>
            </a:r>
          </a:p>
          <a:p>
            <a:pPr lvl="4" rtl="1"/>
            <a:r>
              <a:rPr lang="ar-SA" noProof="0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 flipH="1"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 rtl="1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7E957A41-C2FB-4157-B962-2AA3F8F26156}" type="datetime1">
              <a:rPr lang="ar-SA" noProof="0" smtClean="0"/>
              <a:t>11/01/43</a:t>
            </a:fld>
            <a:endParaRPr lang="ar-SA" noProof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 flipH="1"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 rtl="1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ar-SA" noProof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 flipH="1"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 rtl="1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6D22F896-40B5-4ADD-8801-0D06FADFA095}" type="slidenum">
              <a:rPr lang="ar-SA" noProof="0" smtClean="0"/>
              <a:pPr/>
              <a:t>‹#›</a:t>
            </a:fld>
            <a:endParaRPr lang="ar-SA" noProof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/>
          <p:cNvSpPr>
            <a:spLocks noGrp="1"/>
          </p:cNvSpPr>
          <p:nvPr>
            <p:ph type="ctrTitle"/>
          </p:nvPr>
        </p:nvSpPr>
        <p:spPr>
          <a:xfrm flipH="1">
            <a:off x="838200" y="4464028"/>
            <a:ext cx="9144000" cy="1641490"/>
          </a:xfrm>
        </p:spPr>
        <p:txBody>
          <a:bodyPr rtlCol="1"/>
          <a:lstStyle/>
          <a:p>
            <a:pPr algn="l" rtl="1"/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 flipH="1">
            <a:off x="838201" y="3694375"/>
            <a:ext cx="9144000" cy="754025"/>
          </a:xfrm>
        </p:spPr>
        <p:txBody>
          <a:bodyPr rtlCol="1"/>
          <a:lstStyle/>
          <a:p>
            <a:pPr algn="l" rtl="1"/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54862975"/>
      </p:ext>
    </p:extLst>
  </p:cSld>
  <p:clrMapOvr>
    <a:masterClrMapping/>
  </p:clrMapOvr>
</p:sld>
</file>

<file path=ppt/theme/theme12.xml><?xml version="1.0" encoding="utf-8"?>
<a:theme xmlns:a="http://schemas.openxmlformats.org/drawingml/2006/main" name="العمق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TF10001006</ap:Template>
  <ap:TotalTime>28</ap:TotalTime>
  <ap:Words>1</ap:Words>
  <ap:PresentationFormat>شاشة عريضة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ap:HeadingPairs>
  <ap:TitlesOfParts>
    <vt:vector baseType="lpstr" size="4">
      <vt:lpstr>Arial</vt:lpstr>
      <vt:lpstr>Tahoma</vt:lpstr>
      <vt:lpstr>العمق</vt:lpstr>
      <vt:lpstr>عرض تقديمي في PowerPoint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2015-09-22T16:41:35Z</dcterms:created>
  <dcterms:modified xsi:type="dcterms:W3CDTF">2021-08-19T08:59:21Z</dcterms:modified>
</cp:coreProperties>
</file>