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algn="r" rtl="1">
      <a:defRPr lang="ar-M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5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86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392" y="77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/Relationships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>
            <a:extLst>
              <a:ext uri="{FF2B5EF4-FFF2-40B4-BE49-F238E27FC236}">
                <a16:creationId xmlns:a16="http://schemas.microsoft.com/office/drawing/2014/main" id="{D7174A65-2E76-4E19-BCCB-98E8B8B1356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AB11A305-238D-46B5-B841-59A9DB88A2E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03B7DBA0-982E-4AFB-8E11-E48233D82844}" type="datetime1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11/01/43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B17CAE1C-93CF-4648-943F-07D667BA2EE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r" rtl="1"/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11FD11E-22F0-47E1-9F82-37FE237D5C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80C414B1-BAEA-487F-89ED-2B7F0F01C2B2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‹#›</a:t>
            </a:fld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5313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 flipH="1"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 flipH="1">
            <a:off x="1587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F500652-AF66-43C2-B410-07A8C128170F}" type="datetime1">
              <a:rPr lang="ar-SA" smtClean="0"/>
              <a:t>11/01/43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noProof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 flipH="1"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noProof="0" dirty="0"/>
              <a:t>انقر لتحرير أنماط النص الرئيسي</a:t>
            </a:r>
          </a:p>
          <a:p>
            <a:pPr lvl="1" rtl="1"/>
            <a:r>
              <a:rPr lang="ar-SA" noProof="0" dirty="0"/>
              <a:t>المستوى الثاني</a:t>
            </a:r>
          </a:p>
          <a:p>
            <a:pPr lvl="2" rtl="1"/>
            <a:r>
              <a:rPr lang="ar-SA" noProof="0" dirty="0"/>
              <a:t>المستوى الثالث</a:t>
            </a:r>
          </a:p>
          <a:p>
            <a:pPr lvl="3" rtl="1"/>
            <a:r>
              <a:rPr lang="ar-SA" noProof="0" dirty="0"/>
              <a:t>المستوى الرابع</a:t>
            </a:r>
          </a:p>
          <a:p>
            <a:pPr lvl="4" rtl="1"/>
            <a:r>
              <a:rPr lang="ar-SA" noProof="0" dirty="0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 flipH="1"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 flipH="1">
            <a:off x="1587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1">
              <a:defRPr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BED8C3C-DF8A-485D-952D-423427EBE07A}" type="slidenum">
              <a:rPr lang="ar-SA" smtClean="0"/>
              <a:pPr/>
              <a:t>‹#›</a:t>
            </a:fld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126113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Tahoma" panose="020B0604030504040204" pitchFamily="34" charset="0"/>
        <a:ea typeface="Tahoma" panose="020B0604030504040204" pitchFamily="34" charset="0"/>
        <a:cs typeface="Tahoma" panose="020B0604030504040204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1"/>
            <a:fld id="{DBED8C3C-DF8A-485D-952D-423427EBE07A}" type="slidenum">
              <a:rPr lang="ar-SA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pPr algn="l" rtl="1"/>
              <a:t>1</a:t>
            </a:fld>
            <a:endParaRPr lang="ar-SA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582698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العنوان والنص ال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8229600" cy="1143000"/>
          </a:xfrm>
        </p:spPr>
        <p:txBody>
          <a:bodyPr rtlCol="1"/>
          <a:lstStyle>
            <a:lvl1pPr algn="ct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457200" y="1600200"/>
            <a:ext cx="8229600" cy="4709160"/>
          </a:xfrm>
        </p:spPr>
        <p:txBody>
          <a:bodyPr vert="eaVert" rtlCol="1"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19A82A4A-7458-4AD7-9B44-32C16C3FF1AC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العنوان 7"/>
          <p:cNvSpPr>
            <a:spLocks noGrp="1"/>
          </p:cNvSpPr>
          <p:nvPr>
            <p:ph type="ctrTitle"/>
          </p:nvPr>
        </p:nvSpPr>
        <p:spPr>
          <a:xfrm flipH="1">
            <a:off x="492370" y="1371600"/>
            <a:ext cx="8229600" cy="1828800"/>
          </a:xfrm>
        </p:spPr>
        <p:txBody>
          <a:bodyPr vert="horz" lIns="45720" tIns="0" rIns="45720" bIns="0" rtlCol="1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 algn="ctr" rtl="1"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2560CA30-9466-4773-BB82-C57D9FB900D0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69E29E33-B620-47F9-BB04-8846C2A5AFCC}" type="slidenum">
              <a:rPr lang="ar-SA" noProof="0" smtClean="0"/>
              <a:pPr algn="l"/>
              <a:t>‹#›</a:t>
            </a:fld>
            <a:endParaRPr lang="ar-SA" noProof="0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 flipH="1">
            <a:off x="1371600" y="3331698"/>
            <a:ext cx="6400800" cy="1752600"/>
          </a:xfrm>
        </p:spPr>
        <p:txBody>
          <a:bodyPr rtlCol="1"/>
          <a:lstStyle>
            <a:lvl1pPr marL="0" indent="0" algn="ctr" rtl="1">
              <a:buNone/>
              <a:defRPr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 rtl="1">
              <a:buNone/>
            </a:lvl2pPr>
            <a:lvl3pPr marL="914400" indent="0" algn="ctr" rtl="1">
              <a:buNone/>
            </a:lvl3pPr>
            <a:lvl4pPr marL="1371600" indent="0" algn="ctr" rtl="1">
              <a:buNone/>
            </a:lvl4pPr>
            <a:lvl5pPr marL="1828800" indent="0" algn="ctr" rtl="1">
              <a:buNone/>
            </a:lvl5pPr>
            <a:lvl6pPr marL="2286000" indent="0" algn="ctr" rtl="1">
              <a:buNone/>
            </a:lvl6pPr>
            <a:lvl7pPr marL="2743200" indent="0" algn="ctr" rtl="1">
              <a:buNone/>
            </a:lvl7pPr>
            <a:lvl8pPr marL="3200400" indent="0" algn="ctr" rtl="1">
              <a:buNone/>
            </a:lvl8pPr>
            <a:lvl9pPr marL="3657600" indent="0" algn="ctr" rtl="1">
              <a:buNone/>
            </a:lvl9pPr>
          </a:lstStyle>
          <a:p>
            <a:r>
              <a:rPr lang="ar-SA" noProof="0"/>
              <a:t>انقر لتحرير نمط العنوان الفرعي للشكل الرئيسي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العنوان العمودي والن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العمودي 1"/>
          <p:cNvSpPr>
            <a:spLocks noGrp="1"/>
          </p:cNvSpPr>
          <p:nvPr>
            <p:ph type="title" orient="vert"/>
          </p:nvPr>
        </p:nvSpPr>
        <p:spPr>
          <a:xfrm flipH="1">
            <a:off x="457200" y="274638"/>
            <a:ext cx="2057400" cy="5851525"/>
          </a:xfrm>
        </p:spPr>
        <p:txBody>
          <a:bodyPr vert="vert270"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العنصر النائب لنص عمودي 2"/>
          <p:cNvSpPr>
            <a:spLocks noGrp="1"/>
          </p:cNvSpPr>
          <p:nvPr>
            <p:ph type="body" orient="vert" idx="1" hasCustomPrompt="1"/>
          </p:nvPr>
        </p:nvSpPr>
        <p:spPr>
          <a:xfrm flipH="1">
            <a:off x="2667000" y="274638"/>
            <a:ext cx="6019800" cy="5851525"/>
          </a:xfrm>
        </p:spPr>
        <p:txBody>
          <a:bodyPr vert="vert270"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8552174-411E-4A79-A9F0-71A11CE97AF8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69E29E33-B620-47F9-BB04-8846C2A5AFCC}" type="slidenum">
              <a:rPr lang="ar-SA" noProof="0" smtClean="0"/>
              <a:pPr algn="l"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العنوان وال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8229600" cy="11430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 hasCustomPrompt="1"/>
          </p:nvPr>
        </p:nvSpPr>
        <p:spPr>
          <a:xfrm flipH="1">
            <a:off x="457200" y="1600200"/>
            <a:ext cx="8229600" cy="4709160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7358914C-1A0B-4B1E-B895-B6A6DA6057CD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69E29E33-B620-47F9-BB04-8846C2A5AFCC}" type="slidenum">
              <a:rPr lang="ar-SA" noProof="0" smtClean="0"/>
              <a:pPr algn="l"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609600"/>
            <a:ext cx="7086600" cy="1828800"/>
          </a:xfrm>
        </p:spPr>
        <p:txBody>
          <a:bodyPr vert="horz" bIns="0" rtlCol="1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r" rtl="1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457200" y="2507786"/>
            <a:ext cx="7086600" cy="1509712"/>
          </a:xfrm>
        </p:spPr>
        <p:txBody>
          <a:bodyPr rtlCol="1" anchor="t"/>
          <a:lstStyle>
            <a:lvl1pPr marL="73152" indent="0" algn="r" rtl="1">
              <a:buNone/>
              <a:defRPr sz="20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algn="r" rtl="1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algn="r" rtl="1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A0206B3-DF9F-45AB-8444-B37BD794CF08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8229600" cy="1143000"/>
          </a:xfrm>
        </p:spPr>
        <p:txBody>
          <a:bodyPr rtlCol="1"/>
          <a:lstStyle>
            <a:lvl1pPr algn="ct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 hasCustomPrompt="1"/>
          </p:nvPr>
        </p:nvSpPr>
        <p:spPr>
          <a:xfrm flipH="1">
            <a:off x="4648200" y="1600200"/>
            <a:ext cx="4038600" cy="4525963"/>
          </a:xfrm>
        </p:spPr>
        <p:txBody>
          <a:bodyPr rtlCol="1"/>
          <a:lstStyle>
            <a:lvl1pPr algn="r" rtl="1">
              <a:defRPr sz="26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 hasCustomPrompt="1"/>
          </p:nvPr>
        </p:nvSpPr>
        <p:spPr>
          <a:xfrm flipH="1">
            <a:off x="457200" y="1600200"/>
            <a:ext cx="4038600" cy="4525963"/>
          </a:xfrm>
        </p:spPr>
        <p:txBody>
          <a:bodyPr rtlCol="1"/>
          <a:lstStyle>
            <a:lvl1pPr algn="r" rtl="1">
              <a:defRPr sz="2600"/>
            </a:lvl1pPr>
            <a:lvl2pPr algn="r" rtl="1">
              <a:defRPr sz="2400"/>
            </a:lvl2pPr>
            <a:lvl3pPr algn="r" rtl="1">
              <a:defRPr sz="2000"/>
            </a:lvl3pPr>
            <a:lvl4pPr algn="r" rtl="1">
              <a:defRPr sz="1800"/>
            </a:lvl4pPr>
            <a:lvl5pPr algn="r" rtl="1">
              <a:defRPr sz="18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12B8B9EF-9C14-43A8-AD5D-A9280E2F7DD8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/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3050"/>
            <a:ext cx="8229600" cy="1143000"/>
          </a:xfrm>
        </p:spPr>
        <p:txBody>
          <a:bodyPr rtlCol="1" anchor="ctr"/>
          <a:lstStyle>
            <a:lvl1pPr algn="ctr" rtl="1">
              <a:defRPr/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 hasCustomPrompt="1"/>
          </p:nvPr>
        </p:nvSpPr>
        <p:spPr>
          <a:xfrm flipH="1">
            <a:off x="4646612" y="1535112"/>
            <a:ext cx="4040188" cy="750887"/>
          </a:xfrm>
        </p:spPr>
        <p:txBody>
          <a:bodyPr rtlCol="1" anchor="ctr"/>
          <a:lstStyle>
            <a:lvl1pPr marL="0" indent="0" algn="r" rtl="1">
              <a:buNone/>
              <a:defRPr sz="2400" b="0" cap="all" baseline="0">
                <a:solidFill>
                  <a:schemeClr val="tx1"/>
                </a:solidFill>
              </a:defRPr>
            </a:lvl1pPr>
            <a:lvl2pPr algn="r" rtl="1">
              <a:buNone/>
              <a:defRPr sz="2000" b="1"/>
            </a:lvl2pPr>
            <a:lvl3pPr algn="r" rtl="1">
              <a:buNone/>
              <a:defRPr sz="1800" b="1"/>
            </a:lvl3pPr>
            <a:lvl4pPr algn="r" rtl="1">
              <a:buNone/>
              <a:defRPr sz="1600" b="1"/>
            </a:lvl4pPr>
            <a:lvl5pPr algn="r" rtl="1">
              <a:buNone/>
              <a:defRPr sz="1600" b="1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 hasCustomPrompt="1"/>
          </p:nvPr>
        </p:nvSpPr>
        <p:spPr>
          <a:xfrm flipH="1">
            <a:off x="457200" y="1535112"/>
            <a:ext cx="4041775" cy="750887"/>
          </a:xfrm>
        </p:spPr>
        <p:txBody>
          <a:bodyPr rtlCol="1" anchor="ctr"/>
          <a:lstStyle>
            <a:lvl1pPr marL="0" indent="0" algn="r" rtl="1">
              <a:buNone/>
              <a:defRPr sz="2400" b="0" cap="all" baseline="0">
                <a:solidFill>
                  <a:schemeClr val="tx1"/>
                </a:solidFill>
              </a:defRPr>
            </a:lvl1pPr>
            <a:lvl2pPr algn="r" rtl="1">
              <a:buNone/>
              <a:defRPr sz="2000" b="1"/>
            </a:lvl2pPr>
            <a:lvl3pPr algn="r" rtl="1">
              <a:buNone/>
              <a:defRPr sz="1800" b="1"/>
            </a:lvl3pPr>
            <a:lvl4pPr algn="r" rtl="1">
              <a:buNone/>
              <a:defRPr sz="1600" b="1"/>
            </a:lvl4pPr>
            <a:lvl5pPr algn="r" rtl="1">
              <a:buNone/>
              <a:defRPr sz="1600" b="1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 hasCustomPrompt="1"/>
          </p:nvPr>
        </p:nvSpPr>
        <p:spPr>
          <a:xfrm flipH="1">
            <a:off x="4646612" y="2362200"/>
            <a:ext cx="4040188" cy="3763963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 hasCustomPrompt="1"/>
          </p:nvPr>
        </p:nvSpPr>
        <p:spPr>
          <a:xfrm flipH="1">
            <a:off x="457200" y="2362200"/>
            <a:ext cx="4041775" cy="3763963"/>
          </a:xfrm>
        </p:spPr>
        <p:txBody>
          <a:bodyPr rtlCol="1"/>
          <a:lstStyle>
            <a:lvl1pPr algn="r" rtl="1">
              <a:defRPr sz="2400"/>
            </a:lvl1pPr>
            <a:lvl2pPr algn="r" rtl="1">
              <a:defRPr sz="2000"/>
            </a:lvl2pPr>
            <a:lvl3pPr algn="r" rtl="1">
              <a:defRPr sz="1800"/>
            </a:lvl3pPr>
            <a:lvl4pPr algn="r" rtl="1">
              <a:defRPr sz="1600"/>
            </a:lvl4pPr>
            <a:lvl5pPr algn="r" rtl="1">
              <a:defRPr sz="16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rtl="1"/>
            <a:fld id="{6321000E-65DD-4C31-865D-BCFE7B1E0ED8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/>
            </a:lvl1pPr>
          </a:lstStyle>
          <a:p>
            <a:endParaRPr lang="ar-SA" noProof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r" rtl="1">
              <a:defRPr/>
            </a:lvl1pPr>
          </a:lstStyle>
          <a:p>
            <a:pPr algn="l"/>
            <a:fld id="{69E29E33-B620-47F9-BB04-8846C2A5AFCC}" type="slidenum">
              <a:rPr lang="ar-SA" noProof="0" smtClean="0"/>
              <a:pPr algn="l"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8229600" cy="1143000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B80A6129-66D1-49F8-AF52-8188B9D773F2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A10619CC-08AA-45DD-939B-BE931906A898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/>
            <a:fld id="{69E29E33-B620-47F9-BB04-8846C2A5AFCC}" type="slidenum">
              <a:rPr lang="ar-SA" noProof="0" smtClean="0"/>
              <a:pPr algn="l"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5678487" y="273050"/>
            <a:ext cx="3008313" cy="1162050"/>
          </a:xfrm>
        </p:spPr>
        <p:txBody>
          <a:bodyPr vert="horz" rtlCol="1" anchor="b">
            <a:normAutofit/>
            <a:sp3d prstMaterial="softEdge"/>
          </a:bodyPr>
          <a:lstStyle>
            <a:lvl1pPr algn="r" rtl="1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 hasCustomPrompt="1"/>
          </p:nvPr>
        </p:nvSpPr>
        <p:spPr>
          <a:xfrm flipH="1">
            <a:off x="5678487" y="1524000"/>
            <a:ext cx="3008313" cy="4602163"/>
          </a:xfrm>
        </p:spPr>
        <p:txBody>
          <a:bodyPr rtlCol="1"/>
          <a:lstStyle>
            <a:lvl1pPr marL="0" indent="0" algn="r" rtl="1">
              <a:buNone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buNone/>
              <a:defRPr sz="1200"/>
            </a:lvl2pPr>
            <a:lvl3pPr algn="r" rtl="1">
              <a:buNone/>
              <a:defRPr sz="1000"/>
            </a:lvl3pPr>
            <a:lvl4pPr algn="r" rtl="1">
              <a:buNone/>
              <a:defRPr sz="900"/>
            </a:lvl4pPr>
            <a:lvl5pPr algn="r" rtl="1">
              <a:buNone/>
              <a:defRPr sz="9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 hasCustomPrompt="1"/>
          </p:nvPr>
        </p:nvSpPr>
        <p:spPr>
          <a:xfrm flipH="1">
            <a:off x="457200" y="273050"/>
            <a:ext cx="5111750" cy="5853113"/>
          </a:xfrm>
        </p:spPr>
        <p:txBody>
          <a:bodyPr rtlCol="1"/>
          <a:lstStyle>
            <a:lvl1pPr algn="r" rtl="1">
              <a:defRPr sz="2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algn="r" rtl="1">
              <a:defRPr sz="2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algn="r" rtl="1"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algn="r" rtl="1"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  <a:endParaRPr kumimoji="0" lang="ar-SA" noProof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2ECF6A6-6281-46B1-8993-F8C34655DFB9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 flipH="1">
            <a:off x="1828800" y="609600"/>
            <a:ext cx="5486400" cy="522288"/>
          </a:xfrm>
        </p:spPr>
        <p:txBody>
          <a:bodyPr lIns="45720" rIns="45720" bIns="0" rtlCol="1" anchor="b">
            <a:sp3d prstMaterial="softEdge"/>
          </a:bodyPr>
          <a:lstStyle>
            <a:lvl1pPr algn="ctr" rtl="1">
              <a:buNone/>
              <a:defRPr sz="20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flipH="1"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1" anchor="t"/>
          <a:lstStyle>
            <a:lvl1pPr indent="0" algn="r" rtl="1">
              <a:buNone/>
              <a:defRPr sz="3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0" algn="l" rtl="1" eaLnBrk="1" latinLnBrk="0" hangingPunct="1"/>
            <a:r>
              <a:rPr lang="ar-SA" noProof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انقر فوق الأيقونة لإضافة صورة</a:t>
            </a:r>
            <a:endParaRPr kumimoji="0" lang="ar-SA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 hasCustomPrompt="1"/>
          </p:nvPr>
        </p:nvSpPr>
        <p:spPr>
          <a:xfrm flipH="1">
            <a:off x="1828800" y="1166787"/>
            <a:ext cx="5486400" cy="530352"/>
          </a:xfrm>
        </p:spPr>
        <p:txBody>
          <a:bodyPr lIns="45720" tIns="45720" rIns="45720" rtlCol="1" anchor="t"/>
          <a:lstStyle>
            <a:lvl1pPr marL="0" indent="0" algn="ctr" rtl="1">
              <a:buNone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algn="r" rtl="1">
              <a:defRPr sz="1200"/>
            </a:lvl2pPr>
            <a:lvl3pPr algn="r" rtl="1">
              <a:defRPr sz="1000"/>
            </a:lvl3pPr>
            <a:lvl4pPr algn="r" rtl="1">
              <a:defRPr sz="900"/>
            </a:lvl4pPr>
            <a:lvl5pPr algn="r" rtl="1">
              <a:defRPr sz="900"/>
            </a:lvl5pPr>
          </a:lstStyle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 flipH="1">
            <a:off x="6553200" y="6416675"/>
            <a:ext cx="2133600" cy="365125"/>
          </a:xfrm>
        </p:spPr>
        <p:txBody>
          <a:bodyPr rtlCol="1"/>
          <a:lstStyle>
            <a:lvl1pPr algn="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1E824148-266A-4AFA-A73D-9009B46E0394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 flipH="1">
            <a:off x="3124200" y="6416675"/>
            <a:ext cx="2895600" cy="365125"/>
          </a:xfrm>
        </p:spPr>
        <p:txBody>
          <a:bodyPr rtlCol="1"/>
          <a:lstStyle>
            <a:lvl1pPr algn="ctr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 flipH="1">
            <a:off x="457200" y="6416675"/>
            <a:ext cx="762000" cy="365125"/>
          </a:xfrm>
        </p:spPr>
        <p:txBody>
          <a:bodyPr rtlCol="1"/>
          <a:lstStyle>
            <a:lvl1pPr algn="l" rtl="1">
              <a:defRPr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 flipH="1">
            <a:off x="457200" y="274638"/>
            <a:ext cx="8229600" cy="1143000"/>
          </a:xfrm>
          <a:prstGeom prst="rect">
            <a:avLst/>
          </a:prstGeom>
        </p:spPr>
        <p:txBody>
          <a:bodyPr vert="horz" rtlCol="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rtl="1"/>
            <a:r>
              <a:rPr lang="ar-SA" noProof="0"/>
              <a:t>انقر لتحرير نمط عنوان الشكل الرئيسي</a:t>
            </a:r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 flipH="1">
            <a:off x="457200" y="1600200"/>
            <a:ext cx="8229600" cy="4709160"/>
          </a:xfrm>
          <a:prstGeom prst="rect">
            <a:avLst/>
          </a:prstGeom>
        </p:spPr>
        <p:txBody>
          <a:bodyPr vert="horz" rtlCol="1">
            <a:normAutofit/>
          </a:bodyPr>
          <a:lstStyle/>
          <a:p>
            <a:pPr lvl="0" rtl="1" eaLnBrk="1" latinLnBrk="0" hangingPunct="1"/>
            <a:r>
              <a:rPr lang="ar-SA" noProof="0"/>
              <a:t>انقر لتحرير أنماط النص الرئيسي</a:t>
            </a:r>
          </a:p>
          <a:p>
            <a:pPr lvl="1" rtl="1" eaLnBrk="1" latinLnBrk="0" hangingPunct="1"/>
            <a:r>
              <a:rPr lang="ar-SA" noProof="0"/>
              <a:t>المستوى الثاني</a:t>
            </a:r>
          </a:p>
          <a:p>
            <a:pPr lvl="2" rtl="1" eaLnBrk="1" latinLnBrk="0" hangingPunct="1"/>
            <a:r>
              <a:rPr lang="ar-SA" noProof="0"/>
              <a:t>المستوى الثالث</a:t>
            </a:r>
          </a:p>
          <a:p>
            <a:pPr lvl="3" rtl="1" eaLnBrk="1" latinLnBrk="0" hangingPunct="1"/>
            <a:r>
              <a:rPr lang="ar-SA" noProof="0"/>
              <a:t>المستوى الرابع</a:t>
            </a:r>
          </a:p>
          <a:p>
            <a:pPr lvl="4" rtl="1" eaLnBrk="1" latinLnBrk="0" hangingPunct="1"/>
            <a:r>
              <a:rPr lang="ar-SA" noProof="0"/>
              <a:t>المستوى الخامس</a:t>
            </a:r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 flipH="1">
            <a:off x="6553200" y="6416675"/>
            <a:ext cx="2133600" cy="365125"/>
          </a:xfrm>
          <a:prstGeom prst="rect">
            <a:avLst/>
          </a:prstGeom>
        </p:spPr>
        <p:txBody>
          <a:bodyPr vert="horz" rtlCol="1" anchor="b"/>
          <a:lstStyle>
            <a:lvl1pPr algn="r" rtl="1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8B70793C-8274-4D76-90EA-20A71BF32E82}" type="datetime1">
              <a:rPr lang="ar-SA" noProof="0" smtClean="0"/>
              <a:t>11/01/43</a:t>
            </a:fld>
            <a:endParaRPr lang="ar-SA" noProof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 flipH="1">
            <a:off x="3124200" y="6416675"/>
            <a:ext cx="2895600" cy="365125"/>
          </a:xfrm>
          <a:prstGeom prst="rect">
            <a:avLst/>
          </a:prstGeom>
        </p:spPr>
        <p:txBody>
          <a:bodyPr vert="horz" rtlCol="1" anchor="b"/>
          <a:lstStyle>
            <a:lvl1pPr algn="ctr" rtl="1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endParaRPr lang="ar-SA" noProof="0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 flipH="1">
            <a:off x="457200" y="6416675"/>
            <a:ext cx="762000" cy="365125"/>
          </a:xfrm>
          <a:prstGeom prst="rect">
            <a:avLst/>
          </a:prstGeom>
        </p:spPr>
        <p:txBody>
          <a:bodyPr vert="horz" lIns="0" rIns="0" rtlCol="1" anchor="b"/>
          <a:lstStyle>
            <a:lvl1pPr algn="l" rtl="1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69E29E33-B620-47F9-BB04-8846C2A5AFCC}" type="slidenum">
              <a:rPr lang="ar-SA" noProof="0" smtClean="0"/>
              <a:pPr/>
              <a:t>‹#›</a:t>
            </a:fld>
            <a:endParaRPr lang="ar-SA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ctrTitle"/>
          </p:nvPr>
        </p:nvSpPr>
        <p:spPr>
          <a:xfrm flipH="1">
            <a:off x="492370" y="1371600"/>
            <a:ext cx="8229600" cy="1828800"/>
          </a:xfrm>
        </p:spPr>
        <p:txBody>
          <a:bodyPr rtlCol="1"/>
          <a:lstStyle/>
          <a:p>
            <a:pPr rtl="1"/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 flipH="1">
            <a:off x="1371600" y="3331698"/>
            <a:ext cx="6400800" cy="1752600"/>
          </a:xfrm>
        </p:spPr>
        <p:txBody>
          <a:bodyPr rtlCol="1"/>
          <a:lstStyle/>
          <a:p>
            <a:pPr rtl="1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73403174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ذروة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Apex</ap:Template>
  <ap:TotalTime>13</ap:TotalTime>
  <ap:Words>1</ap:Words>
  <ap:PresentationFormat>عرض على الشاشة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ap:HeadingPairs>
  <ap:TitlesOfParts>
    <vt:vector baseType="lpstr" size="7">
      <vt:lpstr>Book Antiqua</vt:lpstr>
      <vt:lpstr>Tahoma</vt:lpstr>
      <vt:lpstr>Wingdings</vt:lpstr>
      <vt:lpstr>Wingdings 2</vt:lpstr>
      <vt:lpstr>Wingdings 3</vt:lpstr>
      <vt:lpstr>ذروة</vt:lpstr>
      <vt:lpstr>عرض تقديمي في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2014-09-16T21:28:23Z</dcterms:created>
  <dcterms:modified xsi:type="dcterms:W3CDTF">2021-08-19T07:30:26Z</dcterms:modified>
</cp:coreProperties>
</file>