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algn="r" rtl="1">
      <a:defRPr lang="ar-M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9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445" y="5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FA9FE475-2765-43DC-9042-2A3C152AA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D801ACC-5227-43F8-A811-25CB2AB4F0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026DC39A-F021-4168-B5DC-EBA5BEDAEBF7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11/01/43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F1BA160-49FC-44DF-A93B-41CAAE20EB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F9A6F25-3BFD-4DE0-97C5-3129806479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4C6AF92D-885A-4ECF-BCD3-E3B44CFF4C43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12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91A3E20-8096-4D59-A38C-9F318C4AB500}" type="datetime1">
              <a:rPr lang="ar-SA" smtClean="0"/>
              <a:t>11/01/43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853F5AD-DA49-4A01-8EBE-204A6912A0B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484734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D853F5AD-DA49-4A01-8EBE-204A6912A0B7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7048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457200" y="4983480"/>
            <a:ext cx="8183880" cy="10515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457200" y="530352"/>
            <a:ext cx="8183880" cy="4187952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3081672" y="6111875"/>
            <a:ext cx="228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68D986E-9764-4308-8FA0-FF4B5F2D95BA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95672" y="6111875"/>
            <a:ext cx="2286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338472" y="6111875"/>
            <a:ext cx="457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1974DF9-AD47-4691-BA21-BBFCE3637A9A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 flipH="1">
            <a:off x="30714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 flipH="1">
            <a:off x="418595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العنوان 4"/>
          <p:cNvSpPr>
            <a:spLocks noGrp="1"/>
          </p:cNvSpPr>
          <p:nvPr>
            <p:ph type="ctrTitle"/>
          </p:nvPr>
        </p:nvSpPr>
        <p:spPr>
          <a:xfrm flipH="1">
            <a:off x="649224" y="1820206"/>
            <a:ext cx="7772400" cy="1828800"/>
          </a:xfrm>
        </p:spPr>
        <p:txBody>
          <a:bodyPr lIns="45720" rIns="45720" bIns="45720" rtlCol="1"/>
          <a:lstStyle>
            <a:lvl1pPr algn="l" rtl="1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 flipH="1">
            <a:off x="649224" y="3685032"/>
            <a:ext cx="7772400" cy="914400"/>
          </a:xfrm>
        </p:spPr>
        <p:txBody>
          <a:bodyPr lIns="182880" tIns="0" rtlCol="1"/>
          <a:lstStyle>
            <a:lvl1pPr marL="36576" indent="0" algn="l" rtl="1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</a:lvl2pPr>
            <a:lvl3pPr marL="914400" indent="0" algn="ctr" rtl="1">
              <a:buNone/>
            </a:lvl3pPr>
            <a:lvl4pPr marL="1371600" indent="0" algn="ctr" rtl="1">
              <a:buNone/>
            </a:lvl4pPr>
            <a:lvl5pPr marL="1828800" indent="0" algn="ctr" rtl="1">
              <a:buNone/>
            </a:lvl5pPr>
            <a:lvl6pPr marL="2286000" indent="0" algn="ctr" rtl="1">
              <a:buNone/>
            </a:lvl6pPr>
            <a:lvl7pPr marL="2743200" indent="0" algn="ctr" rtl="1">
              <a:buNone/>
            </a:lvl7pPr>
            <a:lvl8pPr marL="3200400" indent="0" algn="ctr" rtl="1">
              <a:buNone/>
            </a:lvl8pPr>
            <a:lvl9pPr marL="3657600" indent="0" algn="ctr" rtl="1">
              <a:buNone/>
            </a:lvl9pPr>
            <a:extLst/>
          </a:lstStyle>
          <a:p>
            <a:r>
              <a:rPr lang="ar-SA" noProof="0"/>
              <a:t>انقر لتحرير نمط العنوان الفرعي للشكل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>
          <a:xfrm flipH="1">
            <a:off x="3081672" y="6111875"/>
            <a:ext cx="228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D7685A4-2583-450B-8118-2FFD01444812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795672" y="6111875"/>
            <a:ext cx="2286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>
          <a:xfrm flipH="1">
            <a:off x="338472" y="6111875"/>
            <a:ext cx="457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1974DF9-AD47-4691-BA21-BBFCE3637A9A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 flipH="1">
            <a:off x="533400" y="533404"/>
            <a:ext cx="1981200" cy="5257799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2667000" y="533402"/>
            <a:ext cx="5943600" cy="5257801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3081672" y="6111875"/>
            <a:ext cx="228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BD44177-F74C-4FC8-BA19-60BEC879535E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95672" y="6111875"/>
            <a:ext cx="2286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338472" y="6111875"/>
            <a:ext cx="457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1974DF9-AD47-4691-BA21-BBFCE3637A9A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457200" y="4983480"/>
            <a:ext cx="8183880" cy="10515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457200" y="530352"/>
            <a:ext cx="8183880" cy="418795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3081672" y="6111875"/>
            <a:ext cx="228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A26D77A-B190-44C9-B8C6-0038400AAA86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95672" y="6111875"/>
            <a:ext cx="2286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338472" y="6111875"/>
            <a:ext cx="457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1974DF9-AD47-4691-BA21-BBFCE3637A9A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 flipH="1">
            <a:off x="30714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 flipH="1">
            <a:off x="418595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491776" y="4928616"/>
            <a:ext cx="8183880" cy="676656"/>
          </a:xfrm>
        </p:spPr>
        <p:txBody>
          <a:bodyPr lIns="91440" bIns="0" rtlCol="1" anchor="b"/>
          <a:lstStyle>
            <a:lvl1pPr algn="r" rtl="1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491776" y="5624484"/>
            <a:ext cx="8183880" cy="420624"/>
          </a:xfrm>
        </p:spPr>
        <p:txBody>
          <a:bodyPr lIns="118872" tIns="0" rtlCol="1" anchor="t"/>
          <a:lstStyle>
            <a:lvl1pPr marL="0" marR="36576" indent="0" algn="r" rtl="1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3081672" y="6111875"/>
            <a:ext cx="228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DFE9387-E931-4AB8-99C6-0CD2E4353DAF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795672" y="6111875"/>
            <a:ext cx="2286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338472" y="6111875"/>
            <a:ext cx="457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1974DF9-AD47-4691-BA21-BBFCE3637A9A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457200" y="4985590"/>
            <a:ext cx="8183880" cy="10515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 flipH="1">
            <a:off x="4697728" y="530352"/>
            <a:ext cx="3931920" cy="4389120"/>
          </a:xfrm>
        </p:spPr>
        <p:txBody>
          <a:bodyPr rtlCol="1"/>
          <a:lstStyle>
            <a:lvl1pPr algn="r" rtl="1">
              <a:defRPr sz="2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456720" y="530352"/>
            <a:ext cx="3931920" cy="4389120"/>
          </a:xfrm>
        </p:spPr>
        <p:txBody>
          <a:bodyPr rtlCol="1"/>
          <a:lstStyle>
            <a:lvl1pPr algn="r" rtl="1">
              <a:defRPr sz="2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3081672" y="6111875"/>
            <a:ext cx="228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91DC9D0-8D01-4E04-80C7-A8FC14A6546B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795672" y="6111875"/>
            <a:ext cx="2286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38472" y="6111875"/>
            <a:ext cx="457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91974DF9-AD47-4691-BA21-BBFCE3637A9A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457200" y="4983480"/>
            <a:ext cx="8183880" cy="1051560"/>
          </a:xfrm>
        </p:spPr>
        <p:txBody>
          <a:bodyPr rtlCol="1" anchor="b"/>
          <a:lstStyle>
            <a:lvl1pPr algn="r" rtl="1"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4604856" y="579438"/>
            <a:ext cx="3931920" cy="792162"/>
          </a:xfrm>
        </p:spPr>
        <p:txBody>
          <a:bodyPr lIns="146304" rtlCol="1" anchor="ctr"/>
          <a:lstStyle>
            <a:lvl1pPr marL="0" indent="0" algn="r" rtl="1">
              <a:buNone/>
              <a:defRPr sz="2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 hasCustomPrompt="1"/>
          </p:nvPr>
        </p:nvSpPr>
        <p:spPr>
          <a:xfrm flipH="1">
            <a:off x="559911" y="579438"/>
            <a:ext cx="3931920" cy="792162"/>
          </a:xfrm>
        </p:spPr>
        <p:txBody>
          <a:bodyPr lIns="137160" rtlCol="1" anchor="ctr"/>
          <a:lstStyle>
            <a:lvl1pPr marL="0" indent="0" algn="r" rtl="1">
              <a:buNone/>
              <a:defRPr sz="2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 hasCustomPrompt="1"/>
          </p:nvPr>
        </p:nvSpPr>
        <p:spPr>
          <a:xfrm flipH="1">
            <a:off x="4604856" y="1447800"/>
            <a:ext cx="3931920" cy="3489960"/>
          </a:xfrm>
        </p:spPr>
        <p:txBody>
          <a:bodyPr rtlCol="1" anchor="t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 flipH="1">
            <a:off x="559911" y="1447800"/>
            <a:ext cx="3931920" cy="3489960"/>
          </a:xfrm>
        </p:spPr>
        <p:txBody>
          <a:bodyPr rtlCol="1" anchor="t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3081672" y="6111875"/>
            <a:ext cx="228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67B8E7A-62EB-4A29-9AE8-B69061BF634F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795672" y="6111875"/>
            <a:ext cx="2286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338472" y="6111875"/>
            <a:ext cx="457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1974DF9-AD47-4691-BA21-BBFCE3637A9A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457200" y="4985590"/>
            <a:ext cx="8183880" cy="10515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3081672" y="6111875"/>
            <a:ext cx="228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7215A93-63E7-4FCC-8111-B3B840EAD399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795672" y="6111875"/>
            <a:ext cx="2286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338472" y="6111875"/>
            <a:ext cx="457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1974DF9-AD47-4691-BA21-BBFCE3637A9A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 flipH="1">
            <a:off x="30714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3081672" y="6111875"/>
            <a:ext cx="228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0A5E2CA-2029-4BA3-9389-9E8C8117DED1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795672" y="6111875"/>
            <a:ext cx="2286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338472" y="6111875"/>
            <a:ext cx="457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1974DF9-AD47-4691-BA21-BBFCE3637A9A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33416" y="533400"/>
            <a:ext cx="2971800" cy="914400"/>
          </a:xfrm>
        </p:spPr>
        <p:txBody>
          <a:bodyPr rtlCol="1" anchor="b"/>
          <a:lstStyle>
            <a:lvl1pPr algn="r" rtl="1">
              <a:buNone/>
              <a:defRPr sz="2200" b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 hasCustomPrompt="1"/>
          </p:nvPr>
        </p:nvSpPr>
        <p:spPr>
          <a:xfrm flipH="1">
            <a:off x="633353" y="1447802"/>
            <a:ext cx="2971800" cy="4206112"/>
          </a:xfrm>
        </p:spPr>
        <p:txBody>
          <a:bodyPr lIns="91440" rtlCol="1"/>
          <a:lstStyle>
            <a:lvl1pPr marL="18288" marR="18288" indent="0" algn="r" rtl="1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buNone/>
              <a:defRPr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buNone/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buNone/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 hasCustomPrompt="1"/>
          </p:nvPr>
        </p:nvSpPr>
        <p:spPr>
          <a:xfrm flipH="1">
            <a:off x="3756469" y="930144"/>
            <a:ext cx="4626159" cy="4724402"/>
          </a:xfrm>
        </p:spPr>
        <p:txBody>
          <a:bodyPr rtlCol="1"/>
          <a:lstStyle>
            <a:lvl1pPr algn="r" rtl="1">
              <a:defRPr sz="2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6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2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2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buNone/>
              <a:defRPr/>
            </a:lvl6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3081672" y="6111875"/>
            <a:ext cx="228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53F1397-F89E-4E37-87F6-9B0C3D3C84BD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795672" y="6111875"/>
            <a:ext cx="2286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38472" y="6111875"/>
            <a:ext cx="457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1974DF9-AD47-4691-BA21-BBFCE3637A9A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 flipH="1">
            <a:off x="30714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مستطيل ذو زاوية واحدة مستديرة 10"/>
          <p:cNvSpPr/>
          <p:nvPr/>
        </p:nvSpPr>
        <p:spPr>
          <a:xfrm flipH="1">
            <a:off x="418595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457200" y="5012056"/>
            <a:ext cx="8229600" cy="1051560"/>
          </a:xfrm>
        </p:spPr>
        <p:txBody>
          <a:bodyPr rtlCol="1" anchor="t"/>
          <a:lstStyle>
            <a:lvl1pPr algn="r" rtl="1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 bwMode="grayWhite">
          <a:xfrm flipH="1">
            <a:off x="441008" y="533400"/>
            <a:ext cx="2240280" cy="4211480"/>
          </a:xfrm>
        </p:spPr>
        <p:txBody>
          <a:bodyPr lIns="91440" rtlCol="1"/>
          <a:lstStyle>
            <a:lvl1pPr marL="45720" indent="0" algn="r" rtl="1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2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0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9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9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3081672" y="6111875"/>
            <a:ext cx="228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AB531C9-BA06-482E-876B-DCDD98951406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795672" y="6111875"/>
            <a:ext cx="2286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38472" y="6111875"/>
            <a:ext cx="457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1974DF9-AD47-4691-BA21-BBFCE3637A9A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flipH="1">
            <a:off x="2797208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 rtlCol="1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 flipH="1">
            <a:off x="30714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 flipH="1">
            <a:off x="418595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 flipH="1">
            <a:off x="457200" y="4985590"/>
            <a:ext cx="8183880" cy="1051560"/>
          </a:xfrm>
          <a:prstGeom prst="rect">
            <a:avLst/>
          </a:prstGeom>
        </p:spPr>
        <p:txBody>
          <a:bodyPr vert="horz" rtlCol="1" anchor="b">
            <a:normAutofit/>
          </a:bodyPr>
          <a:lstStyle/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 flipH="1">
            <a:off x="457200" y="530352"/>
            <a:ext cx="8183880" cy="4187952"/>
          </a:xfrm>
          <a:prstGeom prst="rect">
            <a:avLst/>
          </a:prstGeom>
        </p:spPr>
        <p:txBody>
          <a:bodyPr vert="horz" lIns="182880" tIns="91440" rtlCol="1">
            <a:normAutofit/>
          </a:bodyPr>
          <a:lstStyle/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 flipH="1">
            <a:off x="3081672" y="6111875"/>
            <a:ext cx="2286000" cy="365125"/>
          </a:xfrm>
          <a:prstGeom prst="rect">
            <a:avLst/>
          </a:prstGeom>
        </p:spPr>
        <p:txBody>
          <a:bodyPr vert="horz" rtlCol="1" anchor="b"/>
          <a:lstStyle>
            <a:lvl1pPr algn="l" rtl="1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31CE968D-FEFB-4DD7-8D0A-FCA67DDE3590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 flipH="1">
            <a:off x="795672" y="6111875"/>
            <a:ext cx="2286000" cy="365125"/>
          </a:xfrm>
          <a:prstGeom prst="rect">
            <a:avLst/>
          </a:prstGeom>
        </p:spPr>
        <p:txBody>
          <a:bodyPr vert="horz" rtlCol="1" anchor="b"/>
          <a:lstStyle>
            <a:lvl1pPr algn="r" rtl="1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 flipH="1">
            <a:off x="338472" y="6111875"/>
            <a:ext cx="457200" cy="365125"/>
          </a:xfrm>
          <a:prstGeom prst="rect">
            <a:avLst/>
          </a:prstGeom>
        </p:spPr>
        <p:txBody>
          <a:bodyPr vert="horz" rtlCol="1" anchor="b"/>
          <a:lstStyle>
            <a:lvl1pPr algn="l" rtl="1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91974DF9-AD47-4691-BA21-BBFCE3637A9A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649224" y="1820206"/>
            <a:ext cx="7772400" cy="1828800"/>
          </a:xfrm>
        </p:spPr>
        <p:txBody>
          <a:bodyPr rtlCol="1"/>
          <a:lstStyle/>
          <a:p>
            <a:pPr algn="l" rtl="1"/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649224" y="3685032"/>
            <a:ext cx="7772400" cy="914400"/>
          </a:xfrm>
        </p:spPr>
        <p:txBody>
          <a:bodyPr rtlCol="1"/>
          <a:lstStyle/>
          <a:p>
            <a:pPr algn="l"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721059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العرض إلى الارتفاع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Aspect</ap:Template>
  <ap:TotalTime>32</ap:TotalTime>
  <ap:Words>1</ap:Words>
  <ap:PresentationFormat>عرض على الشاشة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5">
      <vt:lpstr>Tahoma</vt:lpstr>
      <vt:lpstr>Verdana</vt:lpstr>
      <vt:lpstr>Wingdings 2</vt:lpstr>
      <vt:lpstr>العرض إلى الارتفاع</vt:lpstr>
      <vt:lpstr>عرض تقديمي في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2014-09-16T21:29:03Z</dcterms:created>
  <dcterms:modified xsi:type="dcterms:W3CDTF">2021-08-19T05:47:36Z</dcterms:modified>
</cp:coreProperties>
</file>