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ar-M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3C2DE707-92EA-41E1-A210-045DAF02B1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DD19402-CDE3-42DB-89E3-DEDB40D91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38C4560A-7580-49B6-8F20-D0B27D08192B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08/01/43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7DA3E9D-47CD-4776-869D-8AE5875A90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E7ECE31-B7D7-4E6C-BE63-1DABE312B2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66575A46-EABE-40DD-994F-31A403B20EBC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21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20849C5-4954-4331-8CD3-272524B515F7}" type="datetime1">
              <a:rPr lang="ar-SA" smtClean="0"/>
              <a:t>08/01/43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32354067-509F-4DB8-9630-79AB712C9C62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8675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32354067-509F-4DB8-9630-79AB712C9C62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1595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307848" y="228600"/>
            <a:ext cx="8534400" cy="758952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307848" y="1524000"/>
            <a:ext cx="8534400" cy="4599432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34B3ECC-30DB-4C94-B0C7-994CDB0AF24C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1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343400" y="1040174"/>
            <a:ext cx="457200" cy="4413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 flipH="1"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 flipH="1">
            <a:off x="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 flipH="1"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 flipH="1"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 flipH="1">
            <a:off x="164592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 flipH="1">
            <a:off x="1371600" y="2819400"/>
            <a:ext cx="6400800" cy="1752600"/>
          </a:xfrm>
        </p:spPr>
        <p:txBody>
          <a:bodyPr rtlCol="1"/>
          <a:lstStyle>
            <a:lvl1pPr marL="0" indent="0" algn="ctr" rtl="1">
              <a:buNone/>
              <a:defRPr sz="1600" b="1" cap="all" spc="25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</a:lstStyle>
          <a:p>
            <a:r>
              <a:rPr lang="ar-SA" noProof="0"/>
              <a:t>انقر لتحرير نمط العنوان الفرعي للشكل الرئيسي</a:t>
            </a:r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C23418-244E-469A-9E53-4D3CC4F43CF5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1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 flipH="1"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 flipH="1">
            <a:off x="158496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 flipH="1"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شكل بيضاوي 13"/>
          <p:cNvSpPr/>
          <p:nvPr/>
        </p:nvSpPr>
        <p:spPr>
          <a:xfrm flipH="1"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 flipH="1">
            <a:off x="4343400" y="2199450"/>
            <a:ext cx="457200" cy="441325"/>
          </a:xfrm>
        </p:spPr>
        <p:txBody>
          <a:bodyPr rtlCol="1"/>
          <a:lstStyle>
            <a:lvl1pPr algn="r" rtl="1">
              <a:defRPr>
                <a:solidFill>
                  <a:schemeClr val="accent3">
                    <a:shade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2C6B1FF6-39B9-40F5-8B67-33C6354A3D4F}" type="slidenum">
              <a:rPr lang="ar-SA" noProof="0" smtClean="0"/>
              <a:pPr algn="ctr"/>
              <a:t>‹#›</a:t>
            </a:fld>
            <a:endParaRPr lang="ar-SA" noProof="0"/>
          </a:p>
        </p:txBody>
      </p:sp>
      <p:sp>
        <p:nvSpPr>
          <p:cNvPr id="8" name="العنوان 7"/>
          <p:cNvSpPr>
            <a:spLocks noGrp="1"/>
          </p:cNvSpPr>
          <p:nvPr>
            <p:ph type="ctrTitle"/>
          </p:nvPr>
        </p:nvSpPr>
        <p:spPr>
          <a:xfrm flipH="1">
            <a:off x="685800" y="381000"/>
            <a:ext cx="7772400" cy="1752600"/>
          </a:xfrm>
        </p:spPr>
        <p:txBody>
          <a:bodyPr rtlCol="1" anchor="b"/>
          <a:lstStyle>
            <a:lvl1pPr algn="ctr" rtl="1">
              <a:defRPr sz="420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العنوان العمودي والن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 flipH="1"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 flipH="1">
            <a:off x="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 flipH="1"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 flipH="1"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 flipH="1">
            <a:off x="164592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 flipH="1">
            <a:off x="158496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16200000" flipH="1">
            <a:off x="-1123188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شكل بيضاوي 13"/>
          <p:cNvSpPr/>
          <p:nvPr/>
        </p:nvSpPr>
        <p:spPr>
          <a:xfrm flipH="1">
            <a:off x="1694688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 flipH="1">
            <a:off x="1789176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770888" y="3009901"/>
            <a:ext cx="457200" cy="4413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2286000" y="304800"/>
            <a:ext cx="6553200" cy="5821366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BC67700-C1E1-44DD-B62B-3851661CCE43}" type="datetime1">
              <a:rPr lang="ar-SA" noProof="0" smtClean="0"/>
              <a:t>08/01/43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1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flipH="1">
            <a:off x="304800" y="304801"/>
            <a:ext cx="1447800" cy="5851525"/>
          </a:xfrm>
        </p:spPr>
        <p:txBody>
          <a:bodyPr vert="vert270"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307848" y="228600"/>
            <a:ext cx="8534400" cy="758952"/>
          </a:xfrm>
        </p:spPr>
        <p:txBody>
          <a:bodyPr rtlCol="1"/>
          <a:lstStyle>
            <a:lvl1pPr algn="ctr" rtl="1"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/>
            </a:lvl1pPr>
          </a:lstStyle>
          <a:p>
            <a:fld id="{19F2A81E-603B-448A-A865-C67CF537C3F5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1400" cy="36576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325112" y="1026372"/>
            <a:ext cx="457200" cy="441325"/>
          </a:xfrm>
        </p:spPr>
        <p:txBody>
          <a:bodyPr rtlCol="1"/>
          <a:lstStyle>
            <a:lvl1pPr algn="ctr" rtl="1">
              <a:defRPr/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 hasCustomPrompt="1"/>
          </p:nvPr>
        </p:nvSpPr>
        <p:spPr>
          <a:xfrm flipH="1">
            <a:off x="338328" y="1527048"/>
            <a:ext cx="8503920" cy="457200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 flipH="1"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 flipH="1"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 flipH="1"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 flipH="1">
            <a:off x="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 flipH="1">
            <a:off x="158496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 flipH="1"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295400" y="2743200"/>
            <a:ext cx="6480174" cy="1673225"/>
          </a:xfrm>
        </p:spPr>
        <p:txBody>
          <a:bodyPr rtlCol="1" anchor="t"/>
          <a:lstStyle>
            <a:lvl1pPr marL="0" indent="0" algn="ctr" rtl="1">
              <a:buNone/>
              <a:defRPr sz="1600" b="1" cap="all" spc="25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 flipH="1">
            <a:off x="164592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 flipH="1">
            <a:off x="158496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1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0807F75-6D01-4BFD-A9DA-6A249FD9BB6F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H="1">
            <a:off x="158496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 flipH="1"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شكل بيضاوي 10"/>
          <p:cNvSpPr/>
          <p:nvPr/>
        </p:nvSpPr>
        <p:spPr>
          <a:xfrm flipH="1"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343400" y="2199450"/>
            <a:ext cx="457200" cy="441325"/>
          </a:xfrm>
        </p:spPr>
        <p:txBody>
          <a:bodyPr rtlCol="1"/>
          <a:lstStyle>
            <a:lvl1pPr algn="ctr" rtl="1">
              <a:defRPr>
                <a:solidFill>
                  <a:schemeClr val="accent3">
                    <a:shade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49287" y="533400"/>
            <a:ext cx="7772400" cy="1524000"/>
          </a:xfrm>
        </p:spPr>
        <p:txBody>
          <a:bodyPr rtlCol="1" anchor="b"/>
          <a:lstStyle>
            <a:lvl1pPr algn="ctr" rtl="1">
              <a:buNone/>
              <a:defRPr sz="4200" b="0" cap="none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307848" y="228600"/>
            <a:ext cx="8534400" cy="758952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307848" y="640994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E0631D8-9E73-4A5A-BC79-F95586E592EB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1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4343400" y="1040174"/>
            <a:ext cx="457200" cy="4413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H="1" flipV="1">
            <a:off x="4571999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 hasCustomPrompt="1"/>
          </p:nvPr>
        </p:nvSpPr>
        <p:spPr>
          <a:xfrm flipH="1">
            <a:off x="4803648" y="1371600"/>
            <a:ext cx="4038600" cy="4681728"/>
          </a:xfrm>
        </p:spPr>
        <p:txBody>
          <a:bodyPr rtlCol="1"/>
          <a:lstStyle>
            <a:lvl1pPr algn="r" rtl="1">
              <a:defRPr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 hasCustomPrompt="1"/>
          </p:nvPr>
        </p:nvSpPr>
        <p:spPr>
          <a:xfrm flipH="1">
            <a:off x="304800" y="1371600"/>
            <a:ext cx="4038600" cy="4681728"/>
          </a:xfrm>
        </p:spPr>
        <p:txBody>
          <a:bodyPr rtlCol="1"/>
          <a:lstStyle>
            <a:lvl1pPr algn="r" rtl="1">
              <a:defRPr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H="1"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 flipH="1"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 flipH="1"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 flipH="1"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 flipH="1"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 flipH="1">
            <a:off x="158496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 flipH="1">
            <a:off x="16497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4802060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>
            <a:noAutofit/>
          </a:bodyPr>
          <a:lstStyle>
            <a:lvl1pPr marL="0" indent="0" algn="r" rtl="1">
              <a:buNone/>
              <a:defRPr lang="en-US" sz="2200" b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 hasCustomPrompt="1"/>
          </p:nvPr>
        </p:nvSpPr>
        <p:spPr>
          <a:xfrm flipH="1">
            <a:off x="310895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>
            <a:noAutofit/>
          </a:bodyPr>
          <a:lstStyle>
            <a:lvl1pPr marL="0" indent="0" algn="r" rtl="1">
              <a:buNone/>
              <a:defRPr sz="2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D97BF67-1A52-416A-98B1-4E1EF1918421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5257800" y="6409944"/>
            <a:ext cx="3581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 flipH="1">
            <a:off x="158496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 flipH="1">
            <a:off x="158496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 hasCustomPrompt="1"/>
          </p:nvPr>
        </p:nvSpPr>
        <p:spPr>
          <a:xfrm flipH="1">
            <a:off x="4800600" y="2471383"/>
            <a:ext cx="4041648" cy="381840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 hasCustomPrompt="1"/>
          </p:nvPr>
        </p:nvSpPr>
        <p:spPr>
          <a:xfrm flipH="1">
            <a:off x="304800" y="2471383"/>
            <a:ext cx="4038600" cy="382219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25" name="شكل بيضاوي 24"/>
          <p:cNvSpPr/>
          <p:nvPr/>
        </p:nvSpPr>
        <p:spPr>
          <a:xfrm flipH="1"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شكل بيضاوي 26"/>
          <p:cNvSpPr/>
          <p:nvPr/>
        </p:nvSpPr>
        <p:spPr>
          <a:xfrm flipH="1"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4343400" y="1042416"/>
            <a:ext cx="457200" cy="4413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23" name="العنوان 22"/>
          <p:cNvSpPr>
            <a:spLocks noGrp="1"/>
          </p:cNvSpPr>
          <p:nvPr>
            <p:ph type="title"/>
          </p:nvPr>
        </p:nvSpPr>
        <p:spPr>
          <a:xfrm flipH="1">
            <a:off x="307848" y="228600"/>
            <a:ext cx="8534400" cy="758952"/>
          </a:xfrm>
        </p:spPr>
        <p:txBody>
          <a:bodyPr rtlCol="1" anchor="b" anchorCtr="0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307848" y="228600"/>
            <a:ext cx="8534400" cy="758952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EF3D64D-6AA0-4020-818F-784B09AF34EC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1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4343400" y="1036020"/>
            <a:ext cx="457200" cy="4413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 flipH="1"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 flipH="1"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 flipH="1"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 flipH="1"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 flipH="1">
            <a:off x="164592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 flipH="1">
            <a:off x="158496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0295087-A483-4C78-8078-FCBA0C4251B2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1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4267200" y="6324600"/>
            <a:ext cx="609600" cy="441324"/>
          </a:xfrm>
        </p:spPr>
        <p:txBody>
          <a:bodyPr rtlCol="1"/>
          <a:lstStyle>
            <a:lvl1pPr algn="ctr" rtl="1">
              <a:defRPr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 flipH="1">
            <a:off x="158496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 flipH="1"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 flipH="1"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 flipH="1"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 flipH="1"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 flipH="1">
            <a:off x="6248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400800" y="914400"/>
            <a:ext cx="2362200" cy="990600"/>
          </a:xfrm>
        </p:spPr>
        <p:txBody>
          <a:bodyPr rtlCol="1" anchor="b">
            <a:noAutofit/>
          </a:bodyPr>
          <a:lstStyle>
            <a:lvl1pPr algn="r" rtl="1">
              <a:buNone/>
              <a:defRPr sz="2200" b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 hasCustomPrompt="1"/>
          </p:nvPr>
        </p:nvSpPr>
        <p:spPr>
          <a:xfrm flipH="1">
            <a:off x="6400800" y="1981200"/>
            <a:ext cx="2362200" cy="4144963"/>
          </a:xfrm>
        </p:spPr>
        <p:txBody>
          <a:bodyPr rtlCol="1"/>
          <a:lstStyle>
            <a:lvl1pPr marL="0" indent="0" algn="r" rtl="1">
              <a:spcAft>
                <a:spcPts val="1000"/>
              </a:spcAft>
              <a:buNone/>
              <a:defRPr sz="16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200"/>
            </a:lvl2pPr>
            <a:lvl3pPr algn="r" rtl="1">
              <a:buNone/>
              <a:defRPr sz="1000"/>
            </a:lvl3pPr>
            <a:lvl4pPr algn="r" rtl="1">
              <a:buNone/>
              <a:defRPr sz="900"/>
            </a:lvl4pPr>
            <a:lvl5pPr algn="r" rtl="1">
              <a:buNone/>
              <a:defRPr sz="900"/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 flipH="1">
            <a:off x="158496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flipH="1">
            <a:off x="158496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 hasCustomPrompt="1"/>
          </p:nvPr>
        </p:nvSpPr>
        <p:spPr>
          <a:xfrm flipH="1">
            <a:off x="381000" y="685800"/>
            <a:ext cx="5638800" cy="54102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10" name="شكل بيضاوي 9"/>
          <p:cNvSpPr/>
          <p:nvPr/>
        </p:nvSpPr>
        <p:spPr>
          <a:xfrm flipH="1">
            <a:off x="72390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شكل بيضاوي 10"/>
          <p:cNvSpPr/>
          <p:nvPr/>
        </p:nvSpPr>
        <p:spPr>
          <a:xfrm flipH="1">
            <a:off x="73334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7315200" y="312738"/>
            <a:ext cx="457200" cy="441325"/>
          </a:xfrm>
        </p:spPr>
        <p:txBody>
          <a:bodyPr rtlCol="1"/>
          <a:lstStyle>
            <a:lvl1pPr algn="ctr" rtl="1">
              <a:defRPr>
                <a:solidFill>
                  <a:schemeClr val="accent3">
                    <a:shade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 flipH="1">
            <a:off x="161544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307848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2501454-F13A-4396-9E6A-4297E9F69FD4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5458968" y="6410848"/>
            <a:ext cx="338328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 flipH="1">
            <a:off x="158496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 flipH="1"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 flipH="1"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 flipH="1"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 flipH="1"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 flipH="1">
            <a:off x="158496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 flipH="1">
            <a:off x="6248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 flipH="1">
            <a:off x="158496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 flipH="1">
            <a:off x="72390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 flipH="1">
            <a:off x="73334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7315200" y="312738"/>
            <a:ext cx="457200" cy="4413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276225" y="5029200"/>
            <a:ext cx="5867400" cy="1219200"/>
          </a:xfrm>
        </p:spPr>
        <p:txBody>
          <a:bodyPr rtlCol="1" anchor="t">
            <a:noAutofit/>
          </a:bodyPr>
          <a:lstStyle>
            <a:lvl1pPr algn="r" rtl="1">
              <a:buNone/>
              <a:defRPr sz="24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flipH="1">
            <a:off x="276225" y="609600"/>
            <a:ext cx="5867400" cy="4267200"/>
          </a:xfrm>
        </p:spPr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فوق الأيقونة لإضافة صورة</a:t>
            </a:r>
            <a:endParaRPr kumimoji="0"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6324600" y="990600"/>
            <a:ext cx="2438400" cy="5257800"/>
          </a:xfrm>
        </p:spPr>
        <p:txBody>
          <a:bodyPr rtlCol="1"/>
          <a:lstStyle>
            <a:lvl1pPr marL="0" indent="0" algn="r" rtl="1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 flipH="1">
            <a:off x="161544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310896" y="6404984"/>
            <a:ext cx="3044952" cy="36576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670B368-889A-4AEF-8BCD-91230D0E7428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5257800" y="6410848"/>
            <a:ext cx="3584448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 flipH="1"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 flipH="1"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 flipH="1"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 flipH="1"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 flipH="1">
            <a:off x="161544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flipH="1">
            <a:off x="307848" y="6404984"/>
            <a:ext cx="3044952" cy="365760"/>
          </a:xfrm>
          <a:prstGeom prst="rect">
            <a:avLst/>
          </a:prstGeom>
        </p:spPr>
        <p:txBody>
          <a:bodyPr vert="horz" rtlCol="1"/>
          <a:lstStyle>
            <a:lvl1pPr algn="l" rtl="1" eaLnBrk="1" latinLnBrk="0" hangingPunct="1">
              <a:defRPr kumimoji="0" sz="14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F6F7D4A-6DD6-4468-86BD-F0E6E22219D9}" type="datetime1">
              <a:rPr lang="ar-SA" noProof="0" smtClean="0"/>
              <a:t>08/01/43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flipH="1">
            <a:off x="5257800" y="6410848"/>
            <a:ext cx="3581400" cy="365760"/>
          </a:xfrm>
          <a:prstGeom prst="rect">
            <a:avLst/>
          </a:prstGeom>
        </p:spPr>
        <p:txBody>
          <a:bodyPr vert="horz" rtlCol="1"/>
          <a:lstStyle>
            <a:lvl1pPr algn="r" rtl="1" eaLnBrk="1" latinLnBrk="0" hangingPunct="1">
              <a:defRPr kumimoji="0" sz="12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 flipH="1">
            <a:off x="158496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flipH="1">
            <a:off x="158496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1" anchor="ctr" compatLnSpc="1"/>
          <a:lstStyle/>
          <a:p>
            <a:pPr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 flipH="1"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 flipH="1"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 flipH="1"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rtlCol="1" anchor="ctr">
            <a:normAutofit/>
          </a:bodyPr>
          <a:lstStyle>
            <a:lvl1pPr algn="ctr" rtl="1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6B1FF6-39B9-40F5-8B67-33C6354A3D4F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 flipH="1">
            <a:off x="307848" y="228600"/>
            <a:ext cx="8534400" cy="758952"/>
          </a:xfrm>
          <a:prstGeom prst="rect">
            <a:avLst/>
          </a:prstGeom>
        </p:spPr>
        <p:txBody>
          <a:bodyPr vert="horz" rtlCol="1" anchor="b">
            <a:normAutofit/>
          </a:bodyPr>
          <a:lstStyle/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 flipH="1">
            <a:off x="307848" y="1524000"/>
            <a:ext cx="8534400" cy="4599432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 flipH="1">
            <a:off x="1371600" y="2819400"/>
            <a:ext cx="6400800" cy="1752600"/>
          </a:xfrm>
        </p:spPr>
        <p:txBody>
          <a:bodyPr rtlCol="1"/>
          <a:lstStyle/>
          <a:p>
            <a:pPr rtl="1"/>
            <a:endParaRPr lang="ar-SA"/>
          </a:p>
        </p:txBody>
      </p:sp>
      <p:sp>
        <p:nvSpPr>
          <p:cNvPr id="3" name="العنوان 2"/>
          <p:cNvSpPr>
            <a:spLocks noGrp="1"/>
          </p:cNvSpPr>
          <p:nvPr>
            <p:ph type="ctrTitle"/>
          </p:nvPr>
        </p:nvSpPr>
        <p:spPr>
          <a:xfrm flipH="1">
            <a:off x="685800" y="381000"/>
            <a:ext cx="7772400" cy="1752600"/>
          </a:xfrm>
        </p:spPr>
        <p:txBody>
          <a:bodyPr rtlCol="1"/>
          <a:lstStyle/>
          <a:p>
            <a:pPr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تصميم حضاري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10</ap:TotalTime>
  <ap:Words>1</ap:Words>
  <ap:PresentationFormat>عرض على الشاشة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5">
      <vt:lpstr>Tahoma</vt:lpstr>
      <vt:lpstr>Wingdings</vt:lpstr>
      <vt:lpstr>Wingdings 2</vt:lpstr>
      <vt:lpstr>تصميم حضاري</vt:lpstr>
      <vt:lpstr>عرض تقديمي في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2014-09-16T21:32:06Z</dcterms:created>
  <dcterms:modified xsi:type="dcterms:W3CDTF">2021-08-16T01:02:44Z</dcterms:modified>
</cp:coreProperties>
</file>