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algn="r" rtl="1">
      <a:defRPr lang="ar-M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5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86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4392" y="77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>
            <a:extLst>
              <a:ext uri="{FF2B5EF4-FFF2-40B4-BE49-F238E27FC236}">
                <a16:creationId xmlns:a16="http://schemas.microsoft.com/office/drawing/2014/main" id="{788429BF-54C0-4483-8B85-A6C403AA66E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 flipH="1"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algn="r" rtl="1"/>
            <a:endParaRPr lang="ar-SA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4F21F11-5EB7-4F85-8EFA-1D2CC6C22C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 flipH="1">
            <a:off x="1587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algn="l" rtl="1"/>
            <a:fld id="{63CD530D-FEE4-41A6-9D92-43458F689A63}" type="datetime1">
              <a:rPr lang="ar-SA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04/01/43</a:t>
            </a:fld>
            <a:endParaRPr lang="ar-SA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1B153C9-D126-4AA3-80EA-41F425CB5B2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 flipH="1"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algn="r" rtl="1"/>
            <a:endParaRPr lang="ar-SA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97FADC0-2C8F-4892-87ED-A1C29B3E8D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 flipH="1">
            <a:off x="1587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algn="l" rtl="1"/>
            <a:fld id="{4E8B245A-2288-4EDC-8963-355F3081D51D}" type="slidenum">
              <a:rPr lang="ar-SA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l" rtl="1"/>
              <a:t>‹#›</a:t>
            </a:fld>
            <a:endParaRPr lang="ar-SA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0387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 flipH="1"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 flipH="1">
            <a:off x="1587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8F318D89-9803-46AA-9DDE-BB9E34361CF9}" type="datetime1">
              <a:rPr lang="ar-SA" noProof="0" smtClean="0"/>
              <a:t>04/01/43</a:t>
            </a:fld>
            <a:endParaRPr lang="ar-SA" noProof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rtl="1"/>
            <a:endParaRPr lang="ar-SA" noProof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 flipH="1"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 rtl="1"/>
            <a:r>
              <a:rPr lang="ar-SA" noProof="0"/>
              <a:t>انقر لتحرير أنماط النص الرئيسي</a:t>
            </a:r>
          </a:p>
          <a:p>
            <a:pPr lvl="1" rtl="1"/>
            <a:r>
              <a:rPr lang="ar-SA" noProof="0"/>
              <a:t>المستوى الثاني</a:t>
            </a:r>
          </a:p>
          <a:p>
            <a:pPr lvl="2" rtl="1"/>
            <a:r>
              <a:rPr lang="ar-SA" noProof="0"/>
              <a:t>المستوى الثالث</a:t>
            </a:r>
          </a:p>
          <a:p>
            <a:pPr lvl="3" rtl="1"/>
            <a:r>
              <a:rPr lang="ar-SA" noProof="0"/>
              <a:t>المستوى الرابع</a:t>
            </a:r>
          </a:p>
          <a:p>
            <a:pPr lvl="4" rtl="1"/>
            <a:r>
              <a:rPr lang="ar-SA" noProof="0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 flipH="1"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 flipH="1">
            <a:off x="1587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09BEEA4E-845B-4D98-B14A-B411289EDBE4}" type="slidenum">
              <a:rPr lang="ar-SA" noProof="0" smtClean="0"/>
              <a:pPr algn="l"/>
              <a:t>‹#›</a:t>
            </a:fld>
            <a:endParaRPr lang="ar-SA" noProof="0"/>
          </a:p>
        </p:txBody>
      </p:sp>
    </p:spTree>
    <p:extLst>
      <p:ext uri="{BB962C8B-B14F-4D97-AF65-F5344CB8AC3E}">
        <p14:creationId xmlns:p14="http://schemas.microsoft.com/office/powerpoint/2010/main" val="35815642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1"/>
            <a:fld id="{09BEEA4E-845B-4D98-B14A-B411289EDBE4}" type="slidenum">
              <a:rPr lang="ar-SA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l" rtl="1"/>
              <a:t>1</a:t>
            </a:fld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437333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العنوان والنص ال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 flipH="1">
            <a:off x="457200" y="274638"/>
            <a:ext cx="7772400" cy="1143000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3" name="العنصر النائب لنص عمودي 2"/>
          <p:cNvSpPr>
            <a:spLocks noGrp="1"/>
          </p:cNvSpPr>
          <p:nvPr>
            <p:ph type="body" orient="vert" idx="1" hasCustomPrompt="1"/>
          </p:nvPr>
        </p:nvSpPr>
        <p:spPr>
          <a:xfrm flipH="1">
            <a:off x="457200" y="1447800"/>
            <a:ext cx="7772400" cy="4572000"/>
          </a:xfrm>
        </p:spPr>
        <p:txBody>
          <a:bodyPr vert="eaVert"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  <a:endParaRPr kumimoji="0" lang="ar-SA" noProof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 flipH="1">
            <a:off x="495300" y="6191250"/>
            <a:ext cx="2476500" cy="476250"/>
          </a:xfrm>
        </p:spPr>
        <p:txBody>
          <a:bodyPr rtlCol="1"/>
          <a:lstStyle>
            <a:lvl1pPr algn="l" rtl="1">
              <a:defRPr/>
            </a:lvl1pPr>
          </a:lstStyle>
          <a:p>
            <a:fld id="{25D8EDEE-7AA1-4F63-9DAC-AACB516A72A7}" type="datetime1">
              <a:rPr lang="ar-SA" noProof="0" smtClean="0"/>
              <a:t>04/01/43</a:t>
            </a:fld>
            <a:endParaRPr lang="ar-SA" noProof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 flipH="1">
            <a:off x="4267200" y="6172200"/>
            <a:ext cx="3962400" cy="457200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endParaRPr lang="ar-SA" noProof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flipH="1">
            <a:off x="8540496" y="6210300"/>
            <a:ext cx="457200" cy="457200"/>
          </a:xfrm>
        </p:spPr>
        <p:txBody>
          <a:bodyPr rtlCol="1"/>
          <a:lstStyle>
            <a:lvl1pPr algn="ctr" rtl="1">
              <a:defRPr/>
            </a:lvl1pPr>
          </a:lstStyle>
          <a:p>
            <a:fld id="{6F42FDE4-A7DD-41A7-A0A6-9B649FB43336}" type="slidenum">
              <a:rPr lang="ar-SA" noProof="0" smtClean="0"/>
              <a:pPr/>
              <a:t>‹#›</a:t>
            </a:fld>
            <a:endParaRPr lang="ar-SA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العنوان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ستطيل 11"/>
          <p:cNvSpPr/>
          <p:nvPr/>
        </p:nvSpPr>
        <p:spPr>
          <a:xfrm flipH="1"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latinLnBrk="0" hangingPunct="1"/>
            <a:endParaRPr kumimoji="0"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 useBgFill="1">
        <p:nvSpPr>
          <p:cNvPr id="13" name="مستطيل مستدير الزوايا 12"/>
          <p:cNvSpPr/>
          <p:nvPr/>
        </p:nvSpPr>
        <p:spPr>
          <a:xfrm flipH="1">
            <a:off x="65315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latinLnBrk="0" hangingPunct="1"/>
            <a:endParaRPr kumimoji="0"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 flipH="1">
            <a:off x="1447800" y="3200400"/>
            <a:ext cx="6400800" cy="1600200"/>
          </a:xfrm>
        </p:spPr>
        <p:txBody>
          <a:bodyPr rtlCol="1"/>
          <a:lstStyle>
            <a:lvl1pPr marL="0" indent="0" algn="ctr" rtl="1">
              <a:buNone/>
              <a:defRPr sz="26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rtl="1">
              <a:buNone/>
            </a:lvl2pPr>
            <a:lvl3pPr marL="914400" indent="0" algn="ctr" rtl="1">
              <a:buNone/>
            </a:lvl3pPr>
            <a:lvl4pPr marL="1371600" indent="0" algn="ctr" rtl="1">
              <a:buNone/>
            </a:lvl4pPr>
            <a:lvl5pPr marL="1828800" indent="0" algn="ctr" rtl="1">
              <a:buNone/>
            </a:lvl5pPr>
            <a:lvl6pPr marL="2286000" indent="0" algn="ctr" rtl="1">
              <a:buNone/>
            </a:lvl6pPr>
            <a:lvl7pPr marL="2743200" indent="0" algn="ctr" rtl="1">
              <a:buNone/>
            </a:lvl7pPr>
            <a:lvl8pPr marL="3200400" indent="0" algn="ctr" rtl="1">
              <a:buNone/>
            </a:lvl8pPr>
            <a:lvl9pPr marL="3657600" indent="0" algn="ctr" rtl="1">
              <a:buNone/>
            </a:lvl9pPr>
          </a:lstStyle>
          <a:p>
            <a:r>
              <a:rPr lang="ar-SA" noProof="0"/>
              <a:t>انقر لتحرير نمط العنوان الفرعي للشكل الرئيسي</a:t>
            </a:r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 flipH="1">
            <a:off x="495300" y="6191250"/>
            <a:ext cx="2476500" cy="47625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7721F6-205C-40AC-A2F5-7402467548E1}" type="datetime1">
              <a:rPr lang="ar-SA" noProof="0" smtClean="0"/>
              <a:t>04/01/43</a:t>
            </a:fld>
            <a:endParaRPr lang="ar-SA" noProof="0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 flipH="1">
            <a:off x="4267200" y="6172200"/>
            <a:ext cx="3962400" cy="45720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 flipH="1">
            <a:off x="8540496" y="6210300"/>
            <a:ext cx="457200" cy="457200"/>
          </a:xfrm>
        </p:spPr>
        <p:txBody>
          <a:bodyPr lIns="0" tIns="0" rIns="0" bIns="0" rtlCol="1">
            <a:noAutofit/>
          </a:bodyPr>
          <a:lstStyle>
            <a:lvl1pPr algn="ctr" rtl="1">
              <a:defRPr sz="140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F42FDE4-A7DD-41A7-A0A6-9B649FB43336}" type="slidenum">
              <a:rPr lang="ar-SA" noProof="0" smtClean="0"/>
              <a:pPr/>
              <a:t>‹#›</a:t>
            </a:fld>
            <a:endParaRPr lang="ar-SA" noProof="0"/>
          </a:p>
        </p:txBody>
      </p:sp>
      <p:sp>
        <p:nvSpPr>
          <p:cNvPr id="7" name="مستطيل 6"/>
          <p:cNvSpPr/>
          <p:nvPr/>
        </p:nvSpPr>
        <p:spPr>
          <a:xfrm flipH="1">
            <a:off x="59532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latinLnBrk="0" hangingPunct="1"/>
            <a:endParaRPr kumimoji="0"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مستطيل 9"/>
          <p:cNvSpPr/>
          <p:nvPr/>
        </p:nvSpPr>
        <p:spPr>
          <a:xfrm flipH="1">
            <a:off x="59532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latinLnBrk="0" hangingPunct="1"/>
            <a:endParaRPr kumimoji="0"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مستطيل 10"/>
          <p:cNvSpPr/>
          <p:nvPr/>
        </p:nvSpPr>
        <p:spPr>
          <a:xfrm flipH="1">
            <a:off x="59532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latinLnBrk="0" hangingPunct="1"/>
            <a:endParaRPr kumimoji="0"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العنوان 7"/>
          <p:cNvSpPr>
            <a:spLocks noGrp="1"/>
          </p:cNvSpPr>
          <p:nvPr>
            <p:ph type="ctrTitle"/>
          </p:nvPr>
        </p:nvSpPr>
        <p:spPr>
          <a:xfrm flipH="1">
            <a:off x="457200" y="1505930"/>
            <a:ext cx="8229600" cy="1470025"/>
          </a:xfrm>
        </p:spPr>
        <p:txBody>
          <a:bodyPr rtlCol="1" anchor="ctr"/>
          <a:lstStyle>
            <a:lvl1pPr algn="ctr" rtl="1">
              <a:defRPr lang="en-US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العنوان العمودي والن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العمودي 1"/>
          <p:cNvSpPr>
            <a:spLocks noGrp="1"/>
          </p:cNvSpPr>
          <p:nvPr>
            <p:ph type="title" orient="vert"/>
          </p:nvPr>
        </p:nvSpPr>
        <p:spPr>
          <a:xfrm flipH="1">
            <a:off x="502920" y="274641"/>
            <a:ext cx="2011680" cy="5851525"/>
          </a:xfrm>
        </p:spPr>
        <p:txBody>
          <a:bodyPr vert="vert270" rtlCol="1"/>
          <a:lstStyle>
            <a:lvl1pPr algn="r" rtl="1">
              <a:defRPr/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3" name="العنصر النائب لنص عمودي 2"/>
          <p:cNvSpPr>
            <a:spLocks noGrp="1"/>
          </p:cNvSpPr>
          <p:nvPr>
            <p:ph type="body" orient="vert" idx="1" hasCustomPrompt="1"/>
          </p:nvPr>
        </p:nvSpPr>
        <p:spPr>
          <a:xfrm flipH="1">
            <a:off x="2667000" y="274640"/>
            <a:ext cx="5562600" cy="5851525"/>
          </a:xfrm>
        </p:spPr>
        <p:txBody>
          <a:bodyPr vert="vert270"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  <a:endParaRPr kumimoji="0" lang="ar-SA" noProof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 flipH="1">
            <a:off x="495300" y="6191250"/>
            <a:ext cx="2476500" cy="476250"/>
          </a:xfrm>
        </p:spPr>
        <p:txBody>
          <a:bodyPr rtlCol="1"/>
          <a:lstStyle>
            <a:lvl1pPr algn="l" rtl="1">
              <a:defRPr/>
            </a:lvl1pPr>
          </a:lstStyle>
          <a:p>
            <a:fld id="{989DA739-80E6-4D99-BD97-AFB3425CA1ED}" type="datetime1">
              <a:rPr lang="ar-SA" noProof="0" smtClean="0"/>
              <a:t>04/01/43</a:t>
            </a:fld>
            <a:endParaRPr lang="ar-SA" noProof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 flipH="1">
            <a:off x="4267200" y="6172200"/>
            <a:ext cx="3962400" cy="457200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endParaRPr lang="ar-SA" noProof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flipH="1">
            <a:off x="8540496" y="6210300"/>
            <a:ext cx="457200" cy="457200"/>
          </a:xfrm>
        </p:spPr>
        <p:txBody>
          <a:bodyPr rtlCol="1"/>
          <a:lstStyle>
            <a:lvl1pPr algn="ctr" rtl="1">
              <a:defRPr/>
            </a:lvl1pPr>
          </a:lstStyle>
          <a:p>
            <a:fld id="{6F42FDE4-A7DD-41A7-A0A6-9B649FB43336}" type="slidenum">
              <a:rPr lang="ar-SA" noProof="0" smtClean="0"/>
              <a:pPr/>
              <a:t>‹#›</a:t>
            </a:fld>
            <a:endParaRPr lang="ar-SA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العنوان وال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 flipH="1">
            <a:off x="457200" y="274638"/>
            <a:ext cx="7772400" cy="114300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 flipH="1">
            <a:off x="495300" y="6191250"/>
            <a:ext cx="2476500" cy="47625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9AACBF5-2440-4BA3-BD6B-947EC32F2C42}" type="datetime1">
              <a:rPr lang="ar-SA" noProof="0" smtClean="0"/>
              <a:t>04/01/43</a:t>
            </a:fld>
            <a:endParaRPr lang="ar-SA" noProof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 flipH="1">
            <a:off x="4267200" y="6172200"/>
            <a:ext cx="3962400" cy="45720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flipH="1">
            <a:off x="8540496" y="6210300"/>
            <a:ext cx="457200" cy="45720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F42FDE4-A7DD-41A7-A0A6-9B649FB43336}" type="slidenum">
              <a:rPr lang="ar-SA" noProof="0" smtClean="0"/>
              <a:pPr/>
              <a:t>‹#›</a:t>
            </a:fld>
            <a:endParaRPr lang="ar-SA" noProof="0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 hasCustomPrompt="1"/>
          </p:nvPr>
        </p:nvSpPr>
        <p:spPr>
          <a:xfrm flipH="1">
            <a:off x="457200" y="1447800"/>
            <a:ext cx="7772400" cy="4572000"/>
          </a:xfrm>
        </p:spPr>
        <p:txBody>
          <a:bodyPr vert="horz"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  <a:endParaRPr kumimoji="0" lang="ar-SA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 flipH="1"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latinLnBrk="0" hangingPunct="1"/>
            <a:endParaRPr kumimoji="0"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 useBgFill="1">
        <p:nvSpPr>
          <p:cNvPr id="10" name="مستطيل مستدير الزوايا 9"/>
          <p:cNvSpPr/>
          <p:nvPr/>
        </p:nvSpPr>
        <p:spPr>
          <a:xfrm flipH="1">
            <a:off x="65315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latinLnBrk="0" hangingPunct="1"/>
            <a:endParaRPr kumimoji="0"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 flipH="1">
            <a:off x="649287" y="952500"/>
            <a:ext cx="7772400" cy="1362075"/>
          </a:xfrm>
        </p:spPr>
        <p:txBody>
          <a:bodyPr rtlCol="1" anchor="b" anchorCtr="0"/>
          <a:lstStyle>
            <a:lvl1pPr algn="r" rtl="1">
              <a:buNone/>
              <a:defRPr sz="4000" b="0" cap="none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 flipH="1">
            <a:off x="649287" y="2547938"/>
            <a:ext cx="7772400" cy="1338262"/>
          </a:xfrm>
        </p:spPr>
        <p:txBody>
          <a:bodyPr rtlCol="1" anchor="t" anchorCtr="0"/>
          <a:lstStyle>
            <a:lvl1pPr marL="0" indent="0" algn="r" rtl="1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 flipH="1">
            <a:off x="495300" y="6191250"/>
            <a:ext cx="2476500" cy="47625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98A992CF-83D1-4514-B286-907169AB3B8A}" type="datetime1">
              <a:rPr lang="ar-SA" noProof="0" smtClean="0"/>
              <a:t>04/01/43</a:t>
            </a:fld>
            <a:endParaRPr lang="ar-SA" noProof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 flipH="1">
            <a:off x="4343400" y="6172200"/>
            <a:ext cx="4000500" cy="45720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7" name="مستطيل 6"/>
          <p:cNvSpPr/>
          <p:nvPr/>
        </p:nvSpPr>
        <p:spPr>
          <a:xfrm flipH="1" flipV="1">
            <a:off x="61073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latinLnBrk="0" hangingPunct="1"/>
            <a:endParaRPr kumimoji="0"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مستطيل 7"/>
          <p:cNvSpPr/>
          <p:nvPr/>
        </p:nvSpPr>
        <p:spPr>
          <a:xfrm flipH="1">
            <a:off x="61073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latinLnBrk="0" hangingPunct="1"/>
            <a:endParaRPr kumimoji="0"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مستطيل 8"/>
          <p:cNvSpPr/>
          <p:nvPr/>
        </p:nvSpPr>
        <p:spPr>
          <a:xfrm flipH="1">
            <a:off x="61073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latinLnBrk="0" hangingPunct="1"/>
            <a:endParaRPr kumimoji="0"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flipH="1">
            <a:off x="8540496" y="6208776"/>
            <a:ext cx="457200" cy="45720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F42FDE4-A7DD-41A7-A0A6-9B649FB43336}" type="slidenum">
              <a:rPr lang="ar-SA" noProof="0" smtClean="0"/>
              <a:pPr/>
              <a:t>‹#›</a:t>
            </a:fld>
            <a:endParaRPr lang="ar-SA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 flipH="1">
            <a:off x="457200" y="274638"/>
            <a:ext cx="7772400" cy="114300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 flipH="1">
            <a:off x="495300" y="6191250"/>
            <a:ext cx="2476500" cy="47625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75648795-04CE-46E2-8AF1-11275F5AD507}" type="datetime1">
              <a:rPr lang="ar-SA" noProof="0" smtClean="0"/>
              <a:t>04/01/43</a:t>
            </a:fld>
            <a:endParaRPr lang="ar-SA" noProof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 flipH="1">
            <a:off x="4267200" y="6172200"/>
            <a:ext cx="3962400" cy="45720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 flipH="1">
            <a:off x="8540496" y="6210300"/>
            <a:ext cx="457200" cy="45720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F42FDE4-A7DD-41A7-A0A6-9B649FB43336}" type="slidenum">
              <a:rPr lang="ar-SA" noProof="0" smtClean="0"/>
              <a:pPr/>
              <a:t>‹#›</a:t>
            </a:fld>
            <a:endParaRPr lang="ar-SA" noProof="0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 hasCustomPrompt="1"/>
          </p:nvPr>
        </p:nvSpPr>
        <p:spPr>
          <a:xfrm flipH="1">
            <a:off x="4480560" y="1447800"/>
            <a:ext cx="3749040" cy="4572000"/>
          </a:xfrm>
        </p:spPr>
        <p:txBody>
          <a:bodyPr vert="horz"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  <a:endParaRPr kumimoji="0" lang="ar-SA" noProof="0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 hasCustomPrompt="1"/>
          </p:nvPr>
        </p:nvSpPr>
        <p:spPr>
          <a:xfrm flipH="1">
            <a:off x="461010" y="1447800"/>
            <a:ext cx="3749040" cy="4572000"/>
          </a:xfrm>
        </p:spPr>
        <p:txBody>
          <a:bodyPr vert="horz"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  <a:endParaRPr kumimoji="0" lang="ar-SA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 flipH="1">
            <a:off x="457200" y="273050"/>
            <a:ext cx="7772400" cy="1143000"/>
          </a:xfrm>
        </p:spPr>
        <p:txBody>
          <a:bodyPr rtlCol="1" anchor="b" anchorCtr="0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 flipH="1">
            <a:off x="44958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rtlCol="1" anchor="b" anchorCtr="0">
            <a:noAutofit/>
          </a:bodyPr>
          <a:lstStyle>
            <a:lvl1pPr marL="0" indent="0" algn="r" rtl="1">
              <a:buNone/>
              <a:defRPr sz="2400" b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buNone/>
              <a:defRPr sz="2000" b="1"/>
            </a:lvl2pPr>
            <a:lvl3pPr algn="r" rtl="1">
              <a:buNone/>
              <a:defRPr sz="1800" b="1"/>
            </a:lvl3pPr>
            <a:lvl4pPr algn="r" rtl="1">
              <a:buNone/>
              <a:defRPr sz="1600" b="1"/>
            </a:lvl4pPr>
            <a:lvl5pPr algn="r" rtl="1">
              <a:buNone/>
              <a:defRPr sz="1600" b="1"/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 hasCustomPrompt="1"/>
          </p:nvPr>
        </p:nvSpPr>
        <p:spPr>
          <a:xfrm flipH="1">
            <a:off x="4572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rtlCol="1" anchor="b" anchorCtr="0">
            <a:noAutofit/>
          </a:bodyPr>
          <a:lstStyle>
            <a:lvl1pPr marL="0" indent="0" algn="r" rtl="1">
              <a:buNone/>
              <a:defRPr sz="2400" b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buNone/>
              <a:defRPr sz="2000" b="1"/>
            </a:lvl2pPr>
            <a:lvl3pPr algn="r" rtl="1">
              <a:buNone/>
              <a:defRPr sz="1800" b="1"/>
            </a:lvl3pPr>
            <a:lvl4pPr algn="r" rtl="1">
              <a:buNone/>
              <a:defRPr sz="1600" b="1"/>
            </a:lvl4pPr>
            <a:lvl5pPr algn="r" rtl="1">
              <a:buNone/>
              <a:defRPr sz="1600" b="1"/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 flipH="1">
            <a:off x="495300" y="6191250"/>
            <a:ext cx="2476500" cy="47625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9839460-7264-4536-8394-3221CE2DBA8A}" type="datetime1">
              <a:rPr lang="ar-SA" noProof="0" smtClean="0"/>
              <a:t>04/01/43</a:t>
            </a:fld>
            <a:endParaRPr lang="ar-SA" noProof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 flipH="1">
            <a:off x="4267200" y="6172200"/>
            <a:ext cx="3962400" cy="45720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 flipH="1">
            <a:off x="8540496" y="6210300"/>
            <a:ext cx="457200" cy="45720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F42FDE4-A7DD-41A7-A0A6-9B649FB43336}" type="slidenum">
              <a:rPr lang="ar-SA" noProof="0" smtClean="0"/>
              <a:pPr/>
              <a:t>‹#›</a:t>
            </a:fld>
            <a:endParaRPr lang="ar-SA" noProof="0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half" idx="2" hasCustomPrompt="1"/>
          </p:nvPr>
        </p:nvSpPr>
        <p:spPr>
          <a:xfrm flipH="1">
            <a:off x="4495800" y="2247900"/>
            <a:ext cx="3733800" cy="3886200"/>
          </a:xfrm>
        </p:spPr>
        <p:txBody>
          <a:bodyPr vert="horz"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  <a:endParaRPr kumimoji="0" lang="ar-SA" noProof="0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4" hasCustomPrompt="1"/>
          </p:nvPr>
        </p:nvSpPr>
        <p:spPr>
          <a:xfrm flipH="1">
            <a:off x="457200" y="2247900"/>
            <a:ext cx="3733800" cy="3886200"/>
          </a:xfrm>
        </p:spPr>
        <p:txBody>
          <a:bodyPr vert="horz"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  <a:endParaRPr kumimoji="0" lang="ar-SA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ال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 flipH="1">
            <a:off x="457200" y="274638"/>
            <a:ext cx="7772400" cy="1143000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 flipH="1">
            <a:off x="495300" y="6191250"/>
            <a:ext cx="2476500" cy="476250"/>
          </a:xfrm>
        </p:spPr>
        <p:txBody>
          <a:bodyPr rtlCol="1"/>
          <a:lstStyle>
            <a:lvl1pPr algn="l" rtl="1">
              <a:defRPr/>
            </a:lvl1pPr>
          </a:lstStyle>
          <a:p>
            <a:fld id="{879D170E-5CC1-4092-8293-649D1E3D60A5}" type="datetime1">
              <a:rPr lang="ar-SA" noProof="0" smtClean="0"/>
              <a:t>04/01/43</a:t>
            </a:fld>
            <a:endParaRPr lang="ar-SA" noProof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 flipH="1">
            <a:off x="4267200" y="6172200"/>
            <a:ext cx="3962400" cy="457200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endParaRPr lang="ar-SA" noProof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 flipH="1">
            <a:off x="8540496" y="6210300"/>
            <a:ext cx="457200" cy="457200"/>
          </a:xfrm>
        </p:spPr>
        <p:txBody>
          <a:bodyPr rtlCol="1"/>
          <a:lstStyle>
            <a:lvl1pPr algn="ctr" rtl="1">
              <a:defRPr/>
            </a:lvl1pPr>
          </a:lstStyle>
          <a:p>
            <a:fld id="{6F42FDE4-A7DD-41A7-A0A6-9B649FB43336}" type="slidenum">
              <a:rPr lang="ar-SA" noProof="0" smtClean="0"/>
              <a:pPr/>
              <a:t>‹#›</a:t>
            </a:fld>
            <a:endParaRPr lang="ar-SA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 flipH="1">
            <a:off x="495300" y="6191250"/>
            <a:ext cx="2476500" cy="47625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2829C492-C9A9-4313-9CFE-5F642196DEF7}" type="datetime1">
              <a:rPr lang="ar-SA" noProof="0" smtClean="0"/>
              <a:t>04/01/43</a:t>
            </a:fld>
            <a:endParaRPr lang="ar-SA" noProof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 flipH="1">
            <a:off x="4267200" y="6172200"/>
            <a:ext cx="3962400" cy="45720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 flipH="1">
            <a:off x="8540496" y="6210300"/>
            <a:ext cx="457200" cy="45720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F42FDE4-A7DD-41A7-A0A6-9B649FB43336}" type="slidenum">
              <a:rPr lang="ar-SA" noProof="0" smtClean="0"/>
              <a:pPr/>
              <a:t>‹#›</a:t>
            </a:fld>
            <a:endParaRPr lang="ar-SA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flipH="1"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latinLnBrk="0" hangingPunct="1"/>
            <a:endParaRPr kumimoji="0"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 useBgFill="1">
        <p:nvSpPr>
          <p:cNvPr id="9" name="مستطيل مستدير الزوايا 8"/>
          <p:cNvSpPr/>
          <p:nvPr/>
        </p:nvSpPr>
        <p:spPr>
          <a:xfrm flipH="1">
            <a:off x="66620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latinLnBrk="0" hangingPunct="1"/>
            <a:endParaRPr kumimoji="0"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 flipH="1">
            <a:off x="457200" y="273050"/>
            <a:ext cx="7772400" cy="1143000"/>
          </a:xfrm>
        </p:spPr>
        <p:txBody>
          <a:bodyPr rtlCol="1" anchor="b" anchorCtr="0"/>
          <a:lstStyle>
            <a:lvl1pPr algn="r" rtl="1">
              <a:buNone/>
              <a:defRPr sz="4000" b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 hasCustomPrompt="1"/>
          </p:nvPr>
        </p:nvSpPr>
        <p:spPr>
          <a:xfrm flipH="1">
            <a:off x="6324600" y="1600200"/>
            <a:ext cx="1905000" cy="4495800"/>
          </a:xfrm>
        </p:spPr>
        <p:txBody>
          <a:bodyPr rtlCol="1"/>
          <a:lstStyle>
            <a:lvl1pPr marL="0" indent="0" algn="r" rtl="1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buNone/>
              <a:defRPr sz="1200"/>
            </a:lvl2pPr>
            <a:lvl3pPr algn="r" rtl="1">
              <a:buNone/>
              <a:defRPr sz="1000"/>
            </a:lvl3pPr>
            <a:lvl4pPr algn="r" rtl="1">
              <a:buNone/>
              <a:defRPr sz="900"/>
            </a:lvl4pPr>
            <a:lvl5pPr algn="r" rtl="1">
              <a:buNone/>
              <a:defRPr sz="900"/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 flipH="1">
            <a:off x="495300" y="6191250"/>
            <a:ext cx="2476500" cy="47625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23FB52A-669B-4129-AA1C-2BB354915048}" type="datetime1">
              <a:rPr lang="ar-SA" noProof="0" smtClean="0"/>
              <a:t>04/01/43</a:t>
            </a:fld>
            <a:endParaRPr lang="ar-SA" noProof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 flipH="1">
            <a:off x="4267200" y="6172200"/>
            <a:ext cx="3962400" cy="45720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 flipH="1">
            <a:off x="8540496" y="6210300"/>
            <a:ext cx="457200" cy="45720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F42FDE4-A7DD-41A7-A0A6-9B649FB43336}" type="slidenum">
              <a:rPr lang="ar-SA" noProof="0" smtClean="0"/>
              <a:pPr/>
              <a:t>‹#›</a:t>
            </a:fld>
            <a:endParaRPr lang="ar-SA" noProof="0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1" hasCustomPrompt="1"/>
          </p:nvPr>
        </p:nvSpPr>
        <p:spPr>
          <a:xfrm flipH="1">
            <a:off x="457200" y="1600200"/>
            <a:ext cx="5715000" cy="4495800"/>
          </a:xfrm>
        </p:spPr>
        <p:txBody>
          <a:bodyPr vert="horz"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  <a:endParaRPr kumimoji="0" lang="ar-SA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 flipH="1">
            <a:off x="914400" y="4900550"/>
            <a:ext cx="7315200" cy="522288"/>
          </a:xfrm>
        </p:spPr>
        <p:txBody>
          <a:bodyPr rtlCol="1" anchor="ctr">
            <a:noAutofit/>
          </a:bodyPr>
          <a:lstStyle>
            <a:lvl1pPr algn="r" rtl="1">
              <a:buNone/>
              <a:defRPr sz="2800" b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 flipH="1">
            <a:off x="914400" y="5445825"/>
            <a:ext cx="7315200" cy="685800"/>
          </a:xfrm>
        </p:spPr>
        <p:txBody>
          <a:bodyPr rtlCol="1"/>
          <a:lstStyle>
            <a:lvl1pPr marL="0" indent="0" algn="r" rtl="1">
              <a:buFontTx/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 sz="1200"/>
            </a:lvl2pPr>
            <a:lvl3pPr algn="r" rtl="1">
              <a:defRPr sz="1000"/>
            </a:lvl3pPr>
            <a:lvl4pPr algn="r" rtl="1">
              <a:defRPr sz="900"/>
            </a:lvl4pPr>
            <a:lvl5pPr algn="r" rtl="1">
              <a:defRPr sz="900"/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 flipH="1">
            <a:off x="495300" y="6191250"/>
            <a:ext cx="2476500" cy="476250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D1DCB47-D6EE-4C03-B215-8995DACEFF47}" type="datetime1">
              <a:rPr lang="ar-SA" noProof="0" smtClean="0"/>
              <a:t>04/01/43</a:t>
            </a:fld>
            <a:endParaRPr lang="ar-SA" noProof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 flipH="1">
            <a:off x="4343400" y="6172200"/>
            <a:ext cx="3886200" cy="45720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 flipH="1">
            <a:off x="8540496" y="6208776"/>
            <a:ext cx="457200" cy="45720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F42FDE4-A7DD-41A7-A0A6-9B649FB43336}" type="slidenum">
              <a:rPr lang="ar-SA" noProof="0" smtClean="0"/>
              <a:pPr/>
              <a:t>‹#›</a:t>
            </a:fld>
            <a:endParaRPr lang="ar-SA" noProof="0"/>
          </a:p>
        </p:txBody>
      </p:sp>
      <p:sp>
        <p:nvSpPr>
          <p:cNvPr id="11" name="مستطيل 10"/>
          <p:cNvSpPr/>
          <p:nvPr/>
        </p:nvSpPr>
        <p:spPr>
          <a:xfrm flipH="1" flipV="1">
            <a:off x="68853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latinLnBrk="0" hangingPunct="1"/>
            <a:endParaRPr kumimoji="0"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مستطيل 11"/>
          <p:cNvSpPr/>
          <p:nvPr/>
        </p:nvSpPr>
        <p:spPr>
          <a:xfrm flipH="1">
            <a:off x="68853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latinLnBrk="0" hangingPunct="1"/>
            <a:endParaRPr kumimoji="0"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مستطيل 12"/>
          <p:cNvSpPr/>
          <p:nvPr/>
        </p:nvSpPr>
        <p:spPr>
          <a:xfrm flipH="1">
            <a:off x="68853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latinLnBrk="0" hangingPunct="1"/>
            <a:endParaRPr kumimoji="0"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flipH="1">
            <a:off x="73819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rtlCol="1"/>
          <a:lstStyle>
            <a:lvl1pPr marL="0" indent="0" algn="r" rtl="1">
              <a:buNone/>
              <a:defRPr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فوق الأيقونة لإضافة صورة</a:t>
            </a:r>
            <a:endParaRPr kumimoji="0" lang="ar-SA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 flipH="1"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latinLnBrk="0" hangingPunct="1"/>
            <a:endParaRPr kumimoji="0"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 useBgFill="1">
        <p:nvSpPr>
          <p:cNvPr id="8" name="مستطيل مستدير الزوايا 7"/>
          <p:cNvSpPr/>
          <p:nvPr/>
        </p:nvSpPr>
        <p:spPr>
          <a:xfrm flipH="1">
            <a:off x="66620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latinLnBrk="0" hangingPunct="1"/>
            <a:endParaRPr kumimoji="0" lang="ar-SA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 flipH="1">
            <a:off x="457200" y="274638"/>
            <a:ext cx="7772400" cy="1143000"/>
          </a:xfrm>
          <a:prstGeom prst="rect">
            <a:avLst/>
          </a:prstGeom>
        </p:spPr>
        <p:txBody>
          <a:bodyPr bIns="91440" rtlCol="1" anchor="b" anchorCtr="0">
            <a:normAutofit/>
          </a:bodyPr>
          <a:lstStyle/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 flipH="1">
            <a:off x="457200" y="1447800"/>
            <a:ext cx="7772400" cy="4572000"/>
          </a:xfrm>
          <a:prstGeom prst="rect">
            <a:avLst/>
          </a:prstGeom>
        </p:spPr>
        <p:txBody>
          <a:bodyPr rtlCol="1">
            <a:normAutofit/>
          </a:bodyPr>
          <a:lstStyle/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 flipH="1">
            <a:off x="495300" y="6191250"/>
            <a:ext cx="2476500" cy="476250"/>
          </a:xfrm>
          <a:prstGeom prst="rect">
            <a:avLst/>
          </a:prstGeom>
        </p:spPr>
        <p:txBody>
          <a:bodyPr rtlCol="1" anchor="ctr" anchorCtr="0"/>
          <a:lstStyle>
            <a:lvl1pPr algn="l" rtl="1" eaLnBrk="1" latinLnBrk="0" hangingPunct="1">
              <a:defRPr kumimoji="0" sz="14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451362C-E6F2-4EF1-A228-D10230FBC210}" type="datetime1">
              <a:rPr lang="ar-SA" noProof="0" smtClean="0"/>
              <a:t>04/01/43</a:t>
            </a:fld>
            <a:endParaRPr lang="ar-SA" noProof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 flipH="1">
            <a:off x="4267200" y="6172200"/>
            <a:ext cx="3962400" cy="457200"/>
          </a:xfrm>
          <a:prstGeom prst="rect">
            <a:avLst/>
          </a:prstGeom>
        </p:spPr>
        <p:txBody>
          <a:bodyPr rtlCol="1" anchor="ctr" anchorCtr="0"/>
          <a:lstStyle>
            <a:lvl1pPr algn="r" rtl="1" eaLnBrk="1" latinLnBrk="0" hangingPunct="1">
              <a:defRPr kumimoji="0" sz="14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 flipH="1">
            <a:off x="8540496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rtlCol="1" anchor="ctr" anchorCtr="1">
            <a:noAutofit/>
          </a:bodyPr>
          <a:lstStyle>
            <a:lvl1pPr algn="ctr" rtl="1" eaLnBrk="1" latinLnBrk="0" hangingPunct="1">
              <a:defRPr kumimoji="0" sz="140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F42FDE4-A7DD-41A7-A0A6-9B649FB43336}" type="slidenum">
              <a:rPr lang="ar-SA" noProof="0" smtClean="0"/>
              <a:pPr/>
              <a:t>‹#›</a:t>
            </a:fld>
            <a:endParaRPr lang="ar-SA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فرعي 1"/>
          <p:cNvSpPr>
            <a:spLocks noGrp="1"/>
          </p:cNvSpPr>
          <p:nvPr>
            <p:ph type="subTitle" idx="1"/>
          </p:nvPr>
        </p:nvSpPr>
        <p:spPr>
          <a:xfrm flipH="1">
            <a:off x="1447800" y="3200400"/>
            <a:ext cx="6400800" cy="1600200"/>
          </a:xfrm>
        </p:spPr>
        <p:txBody>
          <a:bodyPr rtlCol="1"/>
          <a:lstStyle/>
          <a:p>
            <a:pPr rtl="1"/>
            <a:endParaRPr lang="ar-SA"/>
          </a:p>
        </p:txBody>
      </p:sp>
      <p:sp>
        <p:nvSpPr>
          <p:cNvPr id="3" name="العنوان 2"/>
          <p:cNvSpPr>
            <a:spLocks noGrp="1"/>
          </p:cNvSpPr>
          <p:nvPr>
            <p:ph type="ctrTitle"/>
          </p:nvPr>
        </p:nvSpPr>
        <p:spPr>
          <a:xfrm flipH="1">
            <a:off x="457200" y="1505930"/>
            <a:ext cx="8229600" cy="1470025"/>
          </a:xfrm>
        </p:spPr>
        <p:txBody>
          <a:bodyPr rtlCol="1"/>
          <a:lstStyle/>
          <a:p>
            <a:pPr rtl="1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3349126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متوازن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Equity</ap:Template>
  <ap:TotalTime>18</ap:TotalTime>
  <ap:Words>1</ap:Words>
  <ap:PresentationFormat>عرض على الشاشة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ap:HeadingPairs>
  <ap:TitlesOfParts>
    <vt:vector baseType="lpstr" size="4">
      <vt:lpstr>Tahoma</vt:lpstr>
      <vt:lpstr>Wingdings 2</vt:lpstr>
      <vt:lpstr>متوازن</vt:lpstr>
      <vt:lpstr>عرض تقديمي في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2014-09-16T21:34:04Z</dcterms:created>
  <dcterms:modified xsi:type="dcterms:W3CDTF">2021-08-12T07:27:34Z</dcterms:modified>
</cp:coreProperties>
</file>