
<file path=[Content_Types].xml><?xml version="1.0" encoding="utf-8"?>
<Types xmlns="http://schemas.openxmlformats.org/package/2006/content-types">
  <Default Extension="xml" ContentType="application/vnd.openxmlformats-package.core-properties+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tableStyles.xml" ContentType="application/vnd.openxmlformats-officedocument.presentationml.tableStyles+xml"/>
  <Override PartName="/ppt/notesMasters/notesMaster11.xml" ContentType="application/vnd.openxmlformats-officedocument.presentationml.notesMaster+xml"/>
  <Override PartName="/ppt/theme/theme21.xml" ContentType="application/vnd.openxmlformats-officedocument.theme+xml"/>
  <Override PartName="/ppt/theme/theme12.xml" ContentType="application/vnd.openxmlformats-officedocument.them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Layouts/slideLayout11.xml" ContentType="application/vnd.openxmlformats-officedocument.presentationml.slideLayout+xml"/>
  <Override PartName="/ppt/slideMasters/slideMaster11.xml" ContentType="application/vnd.openxmlformats-officedocument.presentationml.slideMaster+xml"/>
  <Override PartName="/ppt/slideLayouts/slideLayout8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410.xml" ContentType="application/vnd.openxmlformats-officedocument.presentationml.slideLayout+xml"/>
  <Override PartName="/ppt/slideLayouts/slideLayout911.xml" ContentType="application/vnd.openxmlformats-officedocument.presentationml.slideLayout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handoutMasters/handoutMaster11.xml" ContentType="application/vnd.openxmlformats-officedocument.presentationml.handoutMaster+xml"/>
  <Override PartName="/ppt/theme/theme33.xml" ContentType="application/vnd.openxmlformats-officedocument.theme+xml"/>
  <Override PartName="/docProps/app.xml" ContentType="application/vnd.openxmlformats-officedocument.extended-properties+xml"/>
</Types>
</file>

<file path=_rels/.rels>&#65279;<?xml version="1.0" encoding="utf-8"?><Relationships xmlns="http://schemas.openxmlformats.org/package/2006/relationships"><Relationship Type="http://schemas.openxmlformats.org/package/2006/relationships/metadata/core-properties" Target="/docProps/core.xml" Id="rId3" /><Relationship Type="http://schemas.openxmlformats.org/package/2006/relationships/metadata/thumbnail" Target="/docProps/thumbnail.jpeg" Id="rId2" /><Relationship Type="http://schemas.openxmlformats.org/officeDocument/2006/relationships/officeDocument" Target="/ppt/presentation.xml" Id="rId1" /><Relationship Type="http://schemas.openxmlformats.org/officeDocument/2006/relationships/extended-properties" Target="/docProps/app.xml" Id="rId4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9144000" cy="6858000" type="screen4x3"/>
  <p:notesSz cx="6858000" cy="9144000"/>
  <p:defaultTextStyle>
    <a:defPPr algn="r" rtl="1">
      <a:defRPr lang="ar-MO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9958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1867" y="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79" d="100"/>
          <a:sy n="79" d="100"/>
        </p:scale>
        <p:origin x="4392" y="77"/>
      </p:cViewPr>
      <p:guideLst/>
    </p:cSldViewPr>
  </p:notesViewPr>
  <p:gridSpacing cx="76200" cy="76200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tableStyles" Target="/ppt/tableStyles.xml" Id="rId8" /><Relationship Type="http://schemas.openxmlformats.org/officeDocument/2006/relationships/notesMaster" Target="/ppt/notesMasters/notesMaster11.xml" Id="rId3" /><Relationship Type="http://schemas.openxmlformats.org/officeDocument/2006/relationships/theme" Target="/ppt/theme/theme12.xml" Id="rId7" /><Relationship Type="http://schemas.openxmlformats.org/officeDocument/2006/relationships/slide" Target="/ppt/slides/slide11.xml" Id="rId2" /><Relationship Type="http://schemas.openxmlformats.org/officeDocument/2006/relationships/slideMaster" Target="/ppt/slideMasters/slideMaster11.xml" Id="rId1" /><Relationship Type="http://schemas.openxmlformats.org/officeDocument/2006/relationships/viewProps" Target="/ppt/viewProps.xml" Id="rId6" /><Relationship Type="http://schemas.openxmlformats.org/officeDocument/2006/relationships/presProps" Target="/ppt/presProps.xml" Id="rId5" /><Relationship Type="http://schemas.openxmlformats.org/officeDocument/2006/relationships/handoutMaster" Target="/ppt/handoutMasters/handoutMaster11.xml" Id="rId4" /></Relationships>
</file>

<file path=ppt/handoutMasters/_rels/handoutMaster11.xml.rels>&#65279;<?xml version="1.0" encoding="utf-8"?><Relationships xmlns="http://schemas.openxmlformats.org/package/2006/relationships"><Relationship Type="http://schemas.openxmlformats.org/officeDocument/2006/relationships/theme" Target="/ppt/theme/theme33.xml" Id="rId1" /></Relationships>
</file>

<file path=ppt/handoutMasters/handoutMaster1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>
            <a:extLst>
              <a:ext uri="{FF2B5EF4-FFF2-40B4-BE49-F238E27FC236}">
                <a16:creationId xmlns:a16="http://schemas.microsoft.com/office/drawing/2014/main" id="{A84AA9DD-0033-415B-BA50-A56AC8F891A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 flipH="1">
            <a:off x="388620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 rtl="1">
              <a:defRPr sz="1200"/>
            </a:lvl1pPr>
          </a:lstStyle>
          <a:p>
            <a:pPr algn="r" rtl="1"/>
            <a:endParaRPr lang="ar-SA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F3DC141A-2565-4028-9342-96A7611E1C26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 flipH="1">
            <a:off x="1587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 rtl="1">
              <a:defRPr sz="1200"/>
            </a:lvl1pPr>
          </a:lstStyle>
          <a:p>
            <a:pPr algn="l" rtl="1"/>
            <a:fld id="{87168BBF-BE0F-4082-A1BE-D44A702387F5}" type="datetime1">
              <a:rPr lang="ar-SA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08/01/43</a:t>
            </a:fld>
            <a:endParaRPr lang="ar-SA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AF4064B2-285B-4716-B265-260C74697B2B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 flipH="1">
            <a:off x="388620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 rtl="1">
              <a:defRPr sz="1200"/>
            </a:lvl1pPr>
          </a:lstStyle>
          <a:p>
            <a:pPr algn="r" rtl="1"/>
            <a:endParaRPr lang="ar-SA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B43D8B25-E5C8-4F64-B73F-1AE9AECB9A80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 flipH="1">
            <a:off x="1587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 rtl="1">
              <a:defRPr sz="1200"/>
            </a:lvl1pPr>
          </a:lstStyle>
          <a:p>
            <a:pPr algn="l" rtl="1"/>
            <a:fld id="{F67A3206-4F74-4A88-B04A-D2F6F6751C7B}" type="slidenum">
              <a:rPr lang="ar-SA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pPr algn="l" rtl="1"/>
              <a:t>‹#›</a:t>
            </a:fld>
            <a:endParaRPr lang="ar-SA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29352246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1.xml.rels>&#65279;<?xml version="1.0" encoding="utf-8"?><Relationships xmlns="http://schemas.openxmlformats.org/package/2006/relationships"><Relationship Type="http://schemas.openxmlformats.org/officeDocument/2006/relationships/theme" Target="/ppt/theme/theme21.xml" Id="rId1" /></Relationships>
</file>

<file path=ppt/notesMasters/notesMaster1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/>
          <p:cNvSpPr>
            <a:spLocks noGrp="1"/>
          </p:cNvSpPr>
          <p:nvPr>
            <p:ph type="hdr" sz="quarter"/>
          </p:nvPr>
        </p:nvSpPr>
        <p:spPr>
          <a:xfrm flipH="1">
            <a:off x="388620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 rtl="1">
              <a:defRPr sz="12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endParaRPr lang="ar-SA" noProof="0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idx="1"/>
          </p:nvPr>
        </p:nvSpPr>
        <p:spPr>
          <a:xfrm flipH="1">
            <a:off x="1587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 rtl="1">
              <a:defRPr sz="12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fld id="{B69C7ADE-89F4-4DFF-875C-8981235EE026}" type="datetime1">
              <a:rPr lang="ar-SA" smtClean="0"/>
              <a:t>08/01/43</a:t>
            </a:fld>
            <a:endParaRPr lang="ar-SA" dirty="0"/>
          </a:p>
        </p:txBody>
      </p:sp>
      <p:sp>
        <p:nvSpPr>
          <p:cNvPr id="4" name="عنصر نائب لصورة الشريحة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pPr rtl="1"/>
            <a:endParaRPr lang="ar-SA" noProof="0"/>
          </a:p>
        </p:txBody>
      </p:sp>
      <p:sp>
        <p:nvSpPr>
          <p:cNvPr id="5" name="عنصر نائب للملاحظات 4"/>
          <p:cNvSpPr>
            <a:spLocks noGrp="1"/>
          </p:cNvSpPr>
          <p:nvPr>
            <p:ph type="body" sz="quarter" idx="3"/>
          </p:nvPr>
        </p:nvSpPr>
        <p:spPr>
          <a:xfrm flipH="1"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 rtl="1"/>
            <a:r>
              <a:rPr lang="ar-SA" noProof="0" dirty="0"/>
              <a:t>انقر لتحرير أنماط النص الرئيسي</a:t>
            </a:r>
          </a:p>
          <a:p>
            <a:pPr lvl="1" rtl="1"/>
            <a:r>
              <a:rPr lang="ar-SA" noProof="0" dirty="0"/>
              <a:t>المستوى الثاني</a:t>
            </a:r>
          </a:p>
          <a:p>
            <a:pPr lvl="2" rtl="1"/>
            <a:r>
              <a:rPr lang="ar-SA" noProof="0" dirty="0"/>
              <a:t>المستوى الثالث</a:t>
            </a:r>
          </a:p>
          <a:p>
            <a:pPr lvl="3" rtl="1"/>
            <a:r>
              <a:rPr lang="ar-SA" noProof="0" dirty="0"/>
              <a:t>المستوى الرابع</a:t>
            </a:r>
          </a:p>
          <a:p>
            <a:pPr lvl="4" rtl="1"/>
            <a:r>
              <a:rPr lang="ar-SA" noProof="0" dirty="0"/>
              <a:t>المستوى الخامس</a:t>
            </a:r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4"/>
          </p:nvPr>
        </p:nvSpPr>
        <p:spPr>
          <a:xfrm flipH="1">
            <a:off x="388620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 rtl="1">
              <a:defRPr sz="12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endParaRPr lang="ar-SA" noProof="0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5"/>
          </p:nvPr>
        </p:nvSpPr>
        <p:spPr>
          <a:xfrm flipH="1">
            <a:off x="1587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 rtl="1">
              <a:defRPr sz="12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fld id="{529DD860-B12F-451F-87FB-649C2A2795DF}" type="slidenum">
              <a:rPr lang="ar-SA" smtClean="0"/>
              <a:pPr/>
              <a:t>‹#›</a:t>
            </a:fld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320472358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r" defTabSz="914400" rtl="1" eaLnBrk="1" latinLnBrk="0" hangingPunct="1">
      <a:defRPr sz="1200" kern="1200">
        <a:solidFill>
          <a:schemeClr val="tx1"/>
        </a:solidFill>
        <a:latin typeface="Tahoma" panose="020B0604030504040204" pitchFamily="34" charset="0"/>
        <a:ea typeface="Tahoma" panose="020B0604030504040204" pitchFamily="34" charset="0"/>
        <a:cs typeface="Tahoma" panose="020B0604030504040204" pitchFamily="34" charset="0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Tahoma" panose="020B0604030504040204" pitchFamily="34" charset="0"/>
        <a:ea typeface="Tahoma" panose="020B0604030504040204" pitchFamily="34" charset="0"/>
        <a:cs typeface="Tahoma" panose="020B0604030504040204" pitchFamily="34" charset="0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Tahoma" panose="020B0604030504040204" pitchFamily="34" charset="0"/>
        <a:ea typeface="Tahoma" panose="020B0604030504040204" pitchFamily="34" charset="0"/>
        <a:cs typeface="Tahoma" panose="020B0604030504040204" pitchFamily="34" charset="0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Tahoma" panose="020B0604030504040204" pitchFamily="34" charset="0"/>
        <a:ea typeface="Tahoma" panose="020B0604030504040204" pitchFamily="34" charset="0"/>
        <a:cs typeface="Tahoma" panose="020B0604030504040204" pitchFamily="34" charset="0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Tahoma" panose="020B0604030504040204" pitchFamily="34" charset="0"/>
        <a:ea typeface="Tahoma" panose="020B0604030504040204" pitchFamily="34" charset="0"/>
        <a:cs typeface="Tahoma" panose="020B0604030504040204" pitchFamily="34" charset="0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1.xml.rels>&#65279;<?xml version="1.0" encoding="utf-8"?><Relationships xmlns="http://schemas.openxmlformats.org/package/2006/relationships"><Relationship Type="http://schemas.openxmlformats.org/officeDocument/2006/relationships/slide" Target="/ppt/slides/slide11.xml" Id="rId2" /><Relationship Type="http://schemas.openxmlformats.org/officeDocument/2006/relationships/notesMaster" Target="/ppt/notesMasters/notesMaster11.xml" Id="rId1" /></Relationship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algn="l" rtl="1"/>
            <a:fld id="{529DD860-B12F-451F-87FB-649C2A2795DF}" type="slidenum">
              <a:rPr lang="ar-SA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pPr algn="l" rtl="1"/>
              <a:t>1</a:t>
            </a:fld>
            <a:endParaRPr lang="ar-SA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13003050"/>
      </p:ext>
    </p:extLst>
  </p:cSld>
  <p:clrMapOvr>
    <a:masterClrMapping/>
  </p:clrMapOvr>
</p:notes>
</file>

<file path=ppt/slideLayouts/_rels/slideLayout109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1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117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25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33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410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58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66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74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82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91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العنوان والنص ال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العنوان 1"/>
          <p:cNvSpPr>
            <a:spLocks noGrp="1"/>
          </p:cNvSpPr>
          <p:nvPr>
            <p:ph type="title"/>
          </p:nvPr>
        </p:nvSpPr>
        <p:spPr>
          <a:xfrm flipH="1">
            <a:off x="381740" y="355847"/>
            <a:ext cx="8381260" cy="1054394"/>
          </a:xfrm>
        </p:spPr>
        <p:txBody>
          <a:bodyPr rtlCol="1"/>
          <a:lstStyle>
            <a:lvl1pPr algn="ctr" rtl="1">
              <a:defRPr/>
            </a:lvl1pPr>
          </a:lstStyle>
          <a:p>
            <a:r>
              <a:rPr lang="ar-SA" dirty="0"/>
              <a:t>انقر لتحرير نمط عنوان الشكل الرئيسي</a:t>
            </a:r>
            <a:endParaRPr lang="ar-SA" noProof="0" dirty="0"/>
          </a:p>
        </p:txBody>
      </p:sp>
      <p:sp>
        <p:nvSpPr>
          <p:cNvPr id="3" name="العنصر النائب لنص عمودي 2"/>
          <p:cNvSpPr>
            <a:spLocks noGrp="1"/>
          </p:cNvSpPr>
          <p:nvPr>
            <p:ph type="body" orient="vert" idx="1" hasCustomPrompt="1"/>
          </p:nvPr>
        </p:nvSpPr>
        <p:spPr>
          <a:xfrm flipH="1">
            <a:off x="355108" y="1719071"/>
            <a:ext cx="8407893" cy="4407408"/>
          </a:xfrm>
        </p:spPr>
        <p:txBody>
          <a:bodyPr vert="eaVert" rtlCol="1"/>
          <a:lstStyle>
            <a:lvl1pPr algn="r" rtl="1">
              <a:defRPr/>
            </a:lvl1pPr>
            <a:lvl2pPr algn="r" rtl="1">
              <a:defRPr/>
            </a:lvl2pPr>
            <a:lvl3pPr algn="r" rtl="1">
              <a:defRPr/>
            </a:lvl3pPr>
            <a:lvl4pPr algn="r" rtl="1">
              <a:defRPr/>
            </a:lvl4pPr>
            <a:lvl5pPr algn="r" rtl="1">
              <a:defRPr/>
            </a:lvl5pPr>
          </a:lstStyle>
          <a:p>
            <a:pPr lvl="0" rtl="1"/>
            <a:r>
              <a:rPr lang="ar-SA" noProof="0"/>
              <a:t>انقر لتحرير أنماط النص الرئيسي</a:t>
            </a:r>
          </a:p>
          <a:p>
            <a:pPr lvl="1" rtl="1"/>
            <a:r>
              <a:rPr lang="ar-SA" noProof="0"/>
              <a:t>المستوى الثاني</a:t>
            </a:r>
          </a:p>
          <a:p>
            <a:pPr lvl="2" rtl="1"/>
            <a:r>
              <a:rPr lang="ar-SA" noProof="0"/>
              <a:t>المستوى الثالث</a:t>
            </a:r>
          </a:p>
          <a:p>
            <a:pPr lvl="3" rtl="1"/>
            <a:r>
              <a:rPr lang="ar-SA" noProof="0"/>
              <a:t>المستوى الرابع</a:t>
            </a:r>
          </a:p>
          <a:p>
            <a:pPr lvl="4" rtl="1"/>
            <a:r>
              <a:rPr lang="ar-SA" noProof="0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>
          <a:xfrm flipH="1">
            <a:off x="6639512" y="6356350"/>
            <a:ext cx="2133600" cy="274320"/>
          </a:xfrm>
        </p:spPr>
        <p:txBody>
          <a:bodyPr rtlCol="1"/>
          <a:lstStyle>
            <a:lvl1pPr algn="r" rtl="1">
              <a:defRPr/>
            </a:lvl1pPr>
          </a:lstStyle>
          <a:p>
            <a:pPr rtl="1"/>
            <a:fld id="{EE791ECE-D7A3-4391-8F29-D638EE8C0AFE}" type="datetime1">
              <a:rPr lang="ar-SA" noProof="0" smtClean="0"/>
              <a:t>08/01/43</a:t>
            </a:fld>
            <a:endParaRPr lang="ar-SA" noProof="0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>
          <a:xfrm flipH="1">
            <a:off x="2743200" y="6356350"/>
            <a:ext cx="3352800" cy="274320"/>
          </a:xfrm>
        </p:spPr>
        <p:txBody>
          <a:bodyPr rtlCol="1"/>
          <a:lstStyle>
            <a:lvl1pPr algn="ctr" rtl="1">
              <a:defRPr/>
            </a:lvl1pPr>
          </a:lstStyle>
          <a:p>
            <a:endParaRPr lang="ar-SA" noProof="0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>
          <a:xfrm flipH="1">
            <a:off x="326354" y="6355080"/>
            <a:ext cx="582966" cy="274320"/>
          </a:xfrm>
        </p:spPr>
        <p:txBody>
          <a:bodyPr rtlCol="1"/>
          <a:lstStyle>
            <a:lvl1pPr algn="ctr" rtl="1">
              <a:defRPr/>
            </a:lvl1pPr>
          </a:lstStyle>
          <a:p>
            <a:fld id="{04EA7543-9AAE-4E9F-B28C-4FCCFD07D42B}" type="slidenum">
              <a:rPr lang="ar-SA" noProof="0" smtClean="0"/>
              <a:pPr/>
              <a:t>‹#›</a:t>
            </a:fld>
            <a:endParaRPr lang="ar-SA" noProof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شريحة ال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مستطيل 6"/>
          <p:cNvSpPr/>
          <p:nvPr/>
        </p:nvSpPr>
        <p:spPr>
          <a:xfrm flipH="1">
            <a:off x="152400" y="152399"/>
            <a:ext cx="1981200" cy="655624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/>
            <a:endParaRPr lang="ar-SA" noProof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8" name="مستطيل 7"/>
          <p:cNvSpPr/>
          <p:nvPr/>
        </p:nvSpPr>
        <p:spPr>
          <a:xfrm flipH="1">
            <a:off x="2286000" y="153923"/>
            <a:ext cx="6705600" cy="65532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/>
            <a:endParaRPr lang="ar-SA" noProof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 flipH="1">
            <a:off x="152400" y="2052960"/>
            <a:ext cx="1981200" cy="1828800"/>
          </a:xfrm>
        </p:spPr>
        <p:txBody>
          <a:bodyPr rtlCol="1" anchor="ctr">
            <a:normAutofit/>
          </a:bodyPr>
          <a:lstStyle>
            <a:lvl1pPr marL="0" indent="0" algn="r" rtl="1">
              <a:buNone/>
              <a:defRPr sz="190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457200" indent="0" algn="ctr" rtl="1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 rtl="1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 rtl="1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 rtl="1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 rtl="1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 rtl="1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 rtl="1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 rtl="1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noProof="0"/>
              <a:t>انقر لتحرير نمط العنوان الفرعي للشكل الرئيسي</a:t>
            </a:r>
          </a:p>
        </p:txBody>
      </p:sp>
      <p:sp>
        <p:nvSpPr>
          <p:cNvPr id="10" name="عنصر نائب للتاريخ 9"/>
          <p:cNvSpPr>
            <a:spLocks noGrp="1"/>
          </p:cNvSpPr>
          <p:nvPr>
            <p:ph type="dt" sz="half" idx="10"/>
          </p:nvPr>
        </p:nvSpPr>
        <p:spPr>
          <a:xfrm flipH="1">
            <a:off x="6639512" y="6356350"/>
            <a:ext cx="2133600" cy="274320"/>
          </a:xfrm>
        </p:spPr>
        <p:txBody>
          <a:bodyPr rtlCol="1"/>
          <a:lstStyle>
            <a:lvl1pPr algn="r" rtl="1">
              <a:defRPr>
                <a:solidFill>
                  <a:schemeClr val="bg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fld id="{2080E804-4FCB-4575-9F42-30EB8FBC98DB}" type="datetime1">
              <a:rPr lang="ar-SA" noProof="0" smtClean="0"/>
              <a:t>08/01/43</a:t>
            </a:fld>
            <a:endParaRPr lang="ar-SA" noProof="0" dirty="0"/>
          </a:p>
        </p:txBody>
      </p:sp>
      <p:sp>
        <p:nvSpPr>
          <p:cNvPr id="11" name="عنصر نائب لرقم الشريحة 10"/>
          <p:cNvSpPr>
            <a:spLocks noGrp="1"/>
          </p:cNvSpPr>
          <p:nvPr>
            <p:ph type="sldNum" sz="quarter" idx="11"/>
          </p:nvPr>
        </p:nvSpPr>
        <p:spPr>
          <a:xfrm flipH="1">
            <a:off x="326354" y="6355080"/>
            <a:ext cx="582966" cy="274320"/>
          </a:xfrm>
        </p:spPr>
        <p:txBody>
          <a:bodyPr rtlCol="1"/>
          <a:lstStyle>
            <a:lvl1pPr algn="r" rtl="1">
              <a:defRPr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algn="l"/>
            <a:fld id="{F7886C9C-DC18-4195-8FD5-A50AA931D419}" type="slidenum">
              <a:rPr lang="ar-SA" noProof="0" smtClean="0"/>
              <a:pPr algn="l"/>
              <a:t>‹#›</a:t>
            </a:fld>
            <a:endParaRPr lang="ar-SA" noProof="0"/>
          </a:p>
        </p:txBody>
      </p:sp>
      <p:sp>
        <p:nvSpPr>
          <p:cNvPr id="12" name="عنصر نائب للتذييل 11"/>
          <p:cNvSpPr>
            <a:spLocks noGrp="1"/>
          </p:cNvSpPr>
          <p:nvPr>
            <p:ph type="ftr" sz="quarter" idx="12"/>
          </p:nvPr>
        </p:nvSpPr>
        <p:spPr>
          <a:xfrm flipH="1">
            <a:off x="2743200" y="6356350"/>
            <a:ext cx="3352800" cy="274320"/>
          </a:xfrm>
        </p:spPr>
        <p:txBody>
          <a:bodyPr rtlCol="1"/>
          <a:lstStyle>
            <a:lvl1pPr algn="ctr" rtl="1">
              <a:defRPr>
                <a:solidFill>
                  <a:schemeClr val="bg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endParaRPr lang="ar-SA" noProof="0"/>
          </a:p>
        </p:txBody>
      </p:sp>
      <p:sp>
        <p:nvSpPr>
          <p:cNvPr id="13" name="العنوان 12"/>
          <p:cNvSpPr>
            <a:spLocks noGrp="1"/>
          </p:cNvSpPr>
          <p:nvPr>
            <p:ph type="title"/>
          </p:nvPr>
        </p:nvSpPr>
        <p:spPr>
          <a:xfrm flipH="1">
            <a:off x="2362200" y="2052960"/>
            <a:ext cx="6324600" cy="1828800"/>
          </a:xfrm>
        </p:spPr>
        <p:txBody>
          <a:bodyPr rtlCol="1"/>
          <a:lstStyle>
            <a:lvl1pPr algn="l" rtl="1">
              <a:defRPr sz="4200" spc="150" baseline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r>
              <a:rPr lang="ar-SA" dirty="0"/>
              <a:t>انقر لتحرير نمط عنوان الشكل الرئيسي</a:t>
            </a:r>
            <a:endParaRPr lang="ar-SA" noProof="0" dirty="0"/>
          </a:p>
        </p:txBody>
      </p:sp>
    </p:spTree>
  </p:cSld>
  <p:clrMapOvr>
    <a:masterClrMapping/>
  </p:clrMapOvr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العنوان العمودي والن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مستطيل 6"/>
          <p:cNvSpPr/>
          <p:nvPr/>
        </p:nvSpPr>
        <p:spPr>
          <a:xfrm flipH="1">
            <a:off x="2286000" y="147319"/>
            <a:ext cx="6705600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/>
            <a:endParaRPr lang="ar-SA" noProof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8" name="مستطيل 7"/>
          <p:cNvSpPr/>
          <p:nvPr/>
        </p:nvSpPr>
        <p:spPr>
          <a:xfrm flipH="1">
            <a:off x="177554" y="147319"/>
            <a:ext cx="1956046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/>
            <a:endParaRPr lang="ar-SA" noProof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" name="العنوان العمودي 1"/>
          <p:cNvSpPr>
            <a:spLocks noGrp="1"/>
          </p:cNvSpPr>
          <p:nvPr>
            <p:ph type="title" orient="vert"/>
          </p:nvPr>
        </p:nvSpPr>
        <p:spPr>
          <a:xfrm flipH="1">
            <a:off x="304800" y="274638"/>
            <a:ext cx="1676400" cy="5851525"/>
          </a:xfrm>
        </p:spPr>
        <p:txBody>
          <a:bodyPr vert="vert270" rtlCol="1"/>
          <a:lstStyle>
            <a:lvl1pPr algn="ctr" rtl="1"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r>
              <a:rPr lang="ar-SA" dirty="0"/>
              <a:t>انقر لتحرير نمط عنوان الشكل الرئيسي</a:t>
            </a:r>
            <a:endParaRPr lang="ar-SA" noProof="0" dirty="0"/>
          </a:p>
        </p:txBody>
      </p:sp>
      <p:sp>
        <p:nvSpPr>
          <p:cNvPr id="3" name="العنصر النائب لنص عمودي 2"/>
          <p:cNvSpPr>
            <a:spLocks noGrp="1"/>
          </p:cNvSpPr>
          <p:nvPr>
            <p:ph type="body" orient="vert" idx="1" hasCustomPrompt="1"/>
          </p:nvPr>
        </p:nvSpPr>
        <p:spPr>
          <a:xfrm flipH="1">
            <a:off x="2667000" y="274638"/>
            <a:ext cx="6019800" cy="5851525"/>
          </a:xfrm>
        </p:spPr>
        <p:txBody>
          <a:bodyPr vert="vert270" rtlCol="1"/>
          <a:lstStyle>
            <a:lvl1pPr algn="r" rtl="1"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algn="r" rtl="1"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2pPr>
            <a:lvl3pPr algn="r" rtl="1"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3pPr>
            <a:lvl4pPr algn="r" rtl="1"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4pPr>
            <a:lvl5pPr algn="r" rtl="1"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5pPr>
          </a:lstStyle>
          <a:p>
            <a:pPr lvl="0" rtl="1"/>
            <a:r>
              <a:rPr lang="ar-SA" noProof="0"/>
              <a:t>انقر لتحرير أنماط النص الرئيسي</a:t>
            </a:r>
          </a:p>
          <a:p>
            <a:pPr lvl="1" rtl="1"/>
            <a:r>
              <a:rPr lang="ar-SA" noProof="0"/>
              <a:t>المستوى الثاني</a:t>
            </a:r>
          </a:p>
          <a:p>
            <a:pPr lvl="2" rtl="1"/>
            <a:r>
              <a:rPr lang="ar-SA" noProof="0"/>
              <a:t>المستوى الثالث</a:t>
            </a:r>
          </a:p>
          <a:p>
            <a:pPr lvl="3" rtl="1"/>
            <a:r>
              <a:rPr lang="ar-SA" noProof="0"/>
              <a:t>المستوى الرابع</a:t>
            </a:r>
          </a:p>
          <a:p>
            <a:pPr lvl="4" rtl="1"/>
            <a:r>
              <a:rPr lang="ar-SA" noProof="0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>
          <a:xfrm flipH="1">
            <a:off x="6639512" y="6356350"/>
            <a:ext cx="2133600" cy="274320"/>
          </a:xfrm>
        </p:spPr>
        <p:txBody>
          <a:bodyPr rtlCol="1"/>
          <a:lstStyle>
            <a:lvl1pPr algn="r" rtl="1"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fld id="{AD78839C-2477-4D96-BD99-EFB3E1973901}" type="datetime1">
              <a:rPr lang="ar-SA" noProof="0" smtClean="0"/>
              <a:t>08/01/43</a:t>
            </a:fld>
            <a:endParaRPr lang="ar-SA" noProof="0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>
          <a:xfrm flipH="1">
            <a:off x="2743200" y="6356350"/>
            <a:ext cx="3352800" cy="274320"/>
          </a:xfrm>
        </p:spPr>
        <p:txBody>
          <a:bodyPr rtlCol="1"/>
          <a:lstStyle>
            <a:lvl1pPr algn="ctr" rtl="1"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endParaRPr lang="ar-SA" noProof="0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>
          <a:xfrm flipH="1">
            <a:off x="326354" y="6355080"/>
            <a:ext cx="582966" cy="274320"/>
          </a:xfrm>
        </p:spPr>
        <p:txBody>
          <a:bodyPr rtlCol="1"/>
          <a:lstStyle>
            <a:lvl1pPr algn="ctr" rtl="1">
              <a:defRPr>
                <a:solidFill>
                  <a:schemeClr val="bg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fld id="{F7886C9C-DC18-4195-8FD5-A50AA931D419}" type="slidenum">
              <a:rPr lang="ar-SA" noProof="0" smtClean="0"/>
              <a:pPr/>
              <a:t>‹#›</a:t>
            </a:fld>
            <a:endParaRPr lang="ar-SA" noProof="0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العنوان وال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 hasCustomPrompt="1"/>
          </p:nvPr>
        </p:nvSpPr>
        <p:spPr>
          <a:xfrm flipH="1">
            <a:off x="355108" y="1719071"/>
            <a:ext cx="8407893" cy="4407408"/>
          </a:xfrm>
        </p:spPr>
        <p:txBody>
          <a:bodyPr rtlCol="1"/>
          <a:lstStyle>
            <a:lvl1pPr algn="r" rtl="1"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algn="r" rtl="1"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2pPr>
            <a:lvl3pPr algn="r" rtl="1"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3pPr>
            <a:lvl4pPr algn="r" rtl="1"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4pPr>
            <a:lvl5pPr algn="r" rtl="1"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5pPr>
          </a:lstStyle>
          <a:p>
            <a:pPr lvl="0" rtl="1"/>
            <a:r>
              <a:rPr lang="ar-SA" noProof="0"/>
              <a:t>انقر لتحرير أنماط النص الرئيسي</a:t>
            </a:r>
          </a:p>
          <a:p>
            <a:pPr lvl="1" rtl="1"/>
            <a:r>
              <a:rPr lang="ar-SA" noProof="0"/>
              <a:t>المستوى الثاني</a:t>
            </a:r>
          </a:p>
          <a:p>
            <a:pPr lvl="2" rtl="1"/>
            <a:r>
              <a:rPr lang="ar-SA" noProof="0"/>
              <a:t>المستوى الثالث</a:t>
            </a:r>
          </a:p>
          <a:p>
            <a:pPr lvl="3" rtl="1"/>
            <a:r>
              <a:rPr lang="ar-SA" noProof="0"/>
              <a:t>المستوى الرابع</a:t>
            </a:r>
          </a:p>
          <a:p>
            <a:pPr lvl="4" rtl="1"/>
            <a:r>
              <a:rPr lang="ar-SA" noProof="0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>
          <a:xfrm flipH="1">
            <a:off x="6639512" y="6356350"/>
            <a:ext cx="2133600" cy="274320"/>
          </a:xfrm>
        </p:spPr>
        <p:txBody>
          <a:bodyPr rtlCol="1"/>
          <a:lstStyle>
            <a:lvl1pPr algn="r" rtl="1"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fld id="{EF40152B-08DD-499F-A57D-3AD791B0A082}" type="datetime1">
              <a:rPr lang="ar-SA" noProof="0" smtClean="0"/>
              <a:t>08/01/43</a:t>
            </a:fld>
            <a:endParaRPr lang="ar-SA" noProof="0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>
          <a:xfrm flipH="1">
            <a:off x="2743200" y="6356350"/>
            <a:ext cx="3352800" cy="274320"/>
          </a:xfrm>
        </p:spPr>
        <p:txBody>
          <a:bodyPr rtlCol="1"/>
          <a:lstStyle>
            <a:lvl1pPr algn="ctr" rtl="1"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endParaRPr lang="ar-SA" noProof="0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>
          <a:xfrm flipH="1">
            <a:off x="326354" y="6355080"/>
            <a:ext cx="582966" cy="274320"/>
          </a:xfrm>
        </p:spPr>
        <p:txBody>
          <a:bodyPr rtlCol="1"/>
          <a:lstStyle>
            <a:lvl1pPr algn="ctr" rtl="1"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fld id="{F7886C9C-DC18-4195-8FD5-A50AA931D419}" type="slidenum">
              <a:rPr lang="ar-SA" noProof="0" smtClean="0"/>
              <a:pPr/>
              <a:t>‹#›</a:t>
            </a:fld>
            <a:endParaRPr lang="ar-SA" noProof="0"/>
          </a:p>
        </p:txBody>
      </p:sp>
      <p:sp>
        <p:nvSpPr>
          <p:cNvPr id="7" name="العنوان 6"/>
          <p:cNvSpPr>
            <a:spLocks noGrp="1"/>
          </p:cNvSpPr>
          <p:nvPr>
            <p:ph type="title"/>
          </p:nvPr>
        </p:nvSpPr>
        <p:spPr>
          <a:xfrm flipH="1">
            <a:off x="381740" y="355847"/>
            <a:ext cx="8381260" cy="1054394"/>
          </a:xfrm>
        </p:spPr>
        <p:txBody>
          <a:bodyPr rtlCol="1"/>
          <a:lstStyle>
            <a:lvl1pPr algn="ctr" rtl="1"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r>
              <a:rPr lang="ar-SA" dirty="0"/>
              <a:t>انقر لتحرير نمط عنوان الشكل الرئيسي</a:t>
            </a:r>
            <a:endParaRPr lang="ar-SA" noProof="0" dirty="0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مستطيل 6"/>
          <p:cNvSpPr/>
          <p:nvPr/>
        </p:nvSpPr>
        <p:spPr>
          <a:xfrm flipH="1">
            <a:off x="152400" y="152399"/>
            <a:ext cx="1981200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/>
            <a:endParaRPr lang="ar-SA" b="1" noProof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8" name="مستطيل 7"/>
          <p:cNvSpPr/>
          <p:nvPr/>
        </p:nvSpPr>
        <p:spPr>
          <a:xfrm flipH="1">
            <a:off x="2286000" y="153923"/>
            <a:ext cx="6705600" cy="6553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/>
            <a:endParaRPr lang="ar-SA" b="1" noProof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 hasCustomPrompt="1"/>
          </p:nvPr>
        </p:nvSpPr>
        <p:spPr>
          <a:xfrm flipH="1">
            <a:off x="381000" y="2892277"/>
            <a:ext cx="1600201" cy="1645920"/>
          </a:xfrm>
        </p:spPr>
        <p:txBody>
          <a:bodyPr rtlCol="1" anchor="ctr"/>
          <a:lstStyle>
            <a:lvl1pPr marL="0" indent="0" algn="r" rtl="1">
              <a:buNone/>
              <a:defRPr sz="2000" b="1">
                <a:solidFill>
                  <a:schemeClr val="bg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457200" indent="0" algn="r" rtl="1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r" rtl="1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r" rtl="1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r" rtl="1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r" rtl="1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r" rtl="1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r" rtl="1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r" rtl="1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1"/>
            <a:r>
              <a:rPr lang="ar-SA" noProof="0"/>
              <a:t>انقر لتحرير أنماط النص الرئيسي</a:t>
            </a:r>
          </a:p>
        </p:txBody>
      </p:sp>
      <p:sp>
        <p:nvSpPr>
          <p:cNvPr id="9" name="عنصر نائب للتاريخ 8"/>
          <p:cNvSpPr>
            <a:spLocks noGrp="1"/>
          </p:cNvSpPr>
          <p:nvPr>
            <p:ph type="dt" sz="half" idx="10"/>
          </p:nvPr>
        </p:nvSpPr>
        <p:spPr>
          <a:xfrm flipH="1">
            <a:off x="6639512" y="6356350"/>
            <a:ext cx="2133600" cy="274320"/>
          </a:xfrm>
        </p:spPr>
        <p:txBody>
          <a:bodyPr rtlCol="1"/>
          <a:lstStyle>
            <a:lvl1pPr algn="r" rtl="1">
              <a:defRPr b="1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fld id="{3FD44F82-4B5C-42C4-969C-F85C94030849}" type="datetime1">
              <a:rPr lang="ar-SA" smtClean="0"/>
              <a:t>08/01/43</a:t>
            </a:fld>
            <a:endParaRPr lang="ar-SA" dirty="0"/>
          </a:p>
        </p:txBody>
      </p:sp>
      <p:sp>
        <p:nvSpPr>
          <p:cNvPr id="10" name="عنصر نائب لرقم الشريحة 9"/>
          <p:cNvSpPr>
            <a:spLocks noGrp="1"/>
          </p:cNvSpPr>
          <p:nvPr>
            <p:ph type="sldNum" sz="quarter" idx="11"/>
          </p:nvPr>
        </p:nvSpPr>
        <p:spPr>
          <a:xfrm flipH="1">
            <a:off x="326354" y="6355080"/>
            <a:ext cx="582966" cy="274320"/>
          </a:xfrm>
        </p:spPr>
        <p:txBody>
          <a:bodyPr rtlCol="1"/>
          <a:lstStyle>
            <a:lvl1pPr algn="r" rtl="1">
              <a:defRPr b="1">
                <a:solidFill>
                  <a:schemeClr val="bg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algn="l"/>
            <a:fld id="{F7886C9C-DC18-4195-8FD5-A50AA931D419}" type="slidenum">
              <a:rPr lang="ar-SA" smtClean="0"/>
              <a:pPr algn="l"/>
              <a:t>‹#›</a:t>
            </a:fld>
            <a:endParaRPr lang="ar-SA"/>
          </a:p>
        </p:txBody>
      </p:sp>
      <p:sp>
        <p:nvSpPr>
          <p:cNvPr id="11" name="عنصر نائب للتذييل 10"/>
          <p:cNvSpPr>
            <a:spLocks noGrp="1"/>
          </p:cNvSpPr>
          <p:nvPr>
            <p:ph type="ftr" sz="quarter" idx="12"/>
          </p:nvPr>
        </p:nvSpPr>
        <p:spPr>
          <a:xfrm flipH="1">
            <a:off x="2743200" y="6356350"/>
            <a:ext cx="3352800" cy="274320"/>
          </a:xfrm>
        </p:spPr>
        <p:txBody>
          <a:bodyPr rtlCol="1"/>
          <a:lstStyle>
            <a:lvl1pPr algn="ctr" rtl="1">
              <a:defRPr b="1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endParaRPr lang="ar-SA"/>
          </a:p>
        </p:txBody>
      </p:sp>
      <p:sp>
        <p:nvSpPr>
          <p:cNvPr id="12" name="العنوان 11"/>
          <p:cNvSpPr>
            <a:spLocks noGrp="1"/>
          </p:cNvSpPr>
          <p:nvPr>
            <p:ph type="title"/>
          </p:nvPr>
        </p:nvSpPr>
        <p:spPr>
          <a:xfrm flipH="1">
            <a:off x="2438400" y="2892277"/>
            <a:ext cx="6324600" cy="1645920"/>
          </a:xfrm>
        </p:spPr>
        <p:txBody>
          <a:bodyPr rtlCol="1"/>
          <a:lstStyle>
            <a:lvl1pPr algn="l" rtl="1">
              <a:defRPr sz="4200" b="1" spc="150" baseline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r>
              <a:rPr lang="ar-SA" dirty="0"/>
              <a:t>انقر لتحرير نمط عنوان الشكل الرئيسي</a:t>
            </a:r>
            <a:endParaRPr lang="ar-SA" noProof="0" dirty="0"/>
          </a:p>
        </p:txBody>
      </p:sp>
    </p:spTree>
  </p:cSld>
  <p:clrMapOvr>
    <a:masterClrMapping/>
  </p:clrMapOvr>
</p:sldLayout>
</file>

<file path=ppt/slideLayouts/slideLayout41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sz="half" idx="1" hasCustomPrompt="1"/>
          </p:nvPr>
        </p:nvSpPr>
        <p:spPr>
          <a:xfrm flipH="1">
            <a:off x="4648200" y="1719072"/>
            <a:ext cx="4038600" cy="4407408"/>
          </a:xfrm>
        </p:spPr>
        <p:txBody>
          <a:bodyPr rtlCol="1"/>
          <a:lstStyle>
            <a:lvl1pPr algn="r" rtl="1">
              <a:defRPr sz="2800"/>
            </a:lvl1pPr>
            <a:lvl2pPr algn="r" rtl="1">
              <a:defRPr sz="2400"/>
            </a:lvl2pPr>
            <a:lvl3pPr algn="r" rtl="1">
              <a:defRPr sz="2000"/>
            </a:lvl3pPr>
            <a:lvl4pPr algn="r" rtl="1">
              <a:defRPr sz="1800"/>
            </a:lvl4pPr>
            <a:lvl5pPr algn="r" rtl="1">
              <a:defRPr sz="1800"/>
            </a:lvl5pPr>
            <a:lvl6pPr algn="r" rtl="1">
              <a:defRPr sz="1800"/>
            </a:lvl6pPr>
            <a:lvl7pPr algn="r" rtl="1">
              <a:defRPr sz="1800"/>
            </a:lvl7pPr>
            <a:lvl8pPr algn="r" rtl="1">
              <a:defRPr sz="1800"/>
            </a:lvl8pPr>
            <a:lvl9pPr algn="r" rtl="1">
              <a:defRPr sz="1800"/>
            </a:lvl9pPr>
          </a:lstStyle>
          <a:p>
            <a:pPr lvl="0" rtl="1"/>
            <a:r>
              <a:rPr lang="ar-SA" noProof="0"/>
              <a:t>انقر لتحرير أنماط النص الرئيسي</a:t>
            </a:r>
          </a:p>
          <a:p>
            <a:pPr lvl="1" rtl="1"/>
            <a:r>
              <a:rPr lang="ar-SA" noProof="0"/>
              <a:t>المستوى الثاني</a:t>
            </a:r>
          </a:p>
          <a:p>
            <a:pPr lvl="2" rtl="1"/>
            <a:r>
              <a:rPr lang="ar-SA" noProof="0"/>
              <a:t>المستوى الثالث</a:t>
            </a:r>
          </a:p>
          <a:p>
            <a:pPr lvl="3" rtl="1"/>
            <a:r>
              <a:rPr lang="ar-SA" noProof="0"/>
              <a:t>المستوى الرابع</a:t>
            </a:r>
          </a:p>
          <a:p>
            <a:pPr lvl="4" rtl="1"/>
            <a:r>
              <a:rPr lang="ar-SA" noProof="0"/>
              <a:t>المستوى الخامس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 hasCustomPrompt="1"/>
          </p:nvPr>
        </p:nvSpPr>
        <p:spPr>
          <a:xfrm flipH="1">
            <a:off x="457200" y="1719072"/>
            <a:ext cx="4038600" cy="4407408"/>
          </a:xfrm>
        </p:spPr>
        <p:txBody>
          <a:bodyPr rtlCol="1"/>
          <a:lstStyle>
            <a:lvl1pPr algn="r" rtl="1">
              <a:defRPr sz="2800"/>
            </a:lvl1pPr>
            <a:lvl2pPr algn="r" rtl="1">
              <a:defRPr sz="2400"/>
            </a:lvl2pPr>
            <a:lvl3pPr algn="r" rtl="1">
              <a:defRPr sz="2000"/>
            </a:lvl3pPr>
            <a:lvl4pPr algn="r" rtl="1">
              <a:defRPr sz="1800"/>
            </a:lvl4pPr>
            <a:lvl5pPr algn="r" rtl="1">
              <a:defRPr sz="1800"/>
            </a:lvl5pPr>
            <a:lvl6pPr algn="r" rtl="1">
              <a:defRPr sz="1800"/>
            </a:lvl6pPr>
            <a:lvl7pPr algn="r" rtl="1">
              <a:defRPr sz="1800"/>
            </a:lvl7pPr>
            <a:lvl8pPr algn="r" rtl="1">
              <a:defRPr sz="1800"/>
            </a:lvl8pPr>
            <a:lvl9pPr algn="r" rtl="1">
              <a:defRPr sz="1800"/>
            </a:lvl9pPr>
          </a:lstStyle>
          <a:p>
            <a:pPr lvl="0" rtl="1"/>
            <a:r>
              <a:rPr lang="ar-SA" noProof="0"/>
              <a:t>انقر لتحرير أنماط النص الرئيسي</a:t>
            </a:r>
          </a:p>
          <a:p>
            <a:pPr lvl="1" rtl="1"/>
            <a:r>
              <a:rPr lang="ar-SA" noProof="0"/>
              <a:t>المستوى الثاني</a:t>
            </a:r>
          </a:p>
          <a:p>
            <a:pPr lvl="2" rtl="1"/>
            <a:r>
              <a:rPr lang="ar-SA" noProof="0"/>
              <a:t>المستوى الثالث</a:t>
            </a:r>
          </a:p>
          <a:p>
            <a:pPr lvl="3" rtl="1"/>
            <a:r>
              <a:rPr lang="ar-SA" noProof="0"/>
              <a:t>المستوى الرابع</a:t>
            </a:r>
          </a:p>
          <a:p>
            <a:pPr lvl="4" rtl="1"/>
            <a:r>
              <a:rPr lang="ar-SA" noProof="0"/>
              <a:t>المستوى الخامس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>
          <a:xfrm flipH="1">
            <a:off x="6639512" y="6356350"/>
            <a:ext cx="2133600" cy="274320"/>
          </a:xfrm>
        </p:spPr>
        <p:txBody>
          <a:bodyPr rtlCol="1"/>
          <a:lstStyle>
            <a:lvl1pPr algn="r" rtl="1">
              <a:defRPr/>
            </a:lvl1pPr>
          </a:lstStyle>
          <a:p>
            <a:pPr rtl="1"/>
            <a:fld id="{BBC24726-883D-479B-A623-1DCCCEFE2ADA}" type="datetime1">
              <a:rPr lang="ar-SA" noProof="0" smtClean="0"/>
              <a:t>08/01/43</a:t>
            </a:fld>
            <a:endParaRPr lang="ar-SA" noProof="0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>
          <a:xfrm flipH="1">
            <a:off x="2743200" y="6356350"/>
            <a:ext cx="3352800" cy="274320"/>
          </a:xfrm>
        </p:spPr>
        <p:txBody>
          <a:bodyPr rtlCol="1"/>
          <a:lstStyle>
            <a:lvl1pPr algn="ctr" rtl="1">
              <a:defRPr/>
            </a:lvl1pPr>
          </a:lstStyle>
          <a:p>
            <a:endParaRPr lang="ar-SA" noProof="0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>
          <a:xfrm flipH="1">
            <a:off x="326354" y="6355080"/>
            <a:ext cx="582966" cy="274320"/>
          </a:xfrm>
        </p:spPr>
        <p:txBody>
          <a:bodyPr rtlCol="1"/>
          <a:lstStyle>
            <a:lvl1pPr algn="r" rtl="1">
              <a:defRPr/>
            </a:lvl1pPr>
          </a:lstStyle>
          <a:p>
            <a:pPr algn="ctr"/>
            <a:fld id="{F7886C9C-DC18-4195-8FD5-A50AA931D419}" type="slidenum">
              <a:rPr lang="ar-SA" noProof="0" smtClean="0"/>
              <a:pPr algn="ctr"/>
              <a:t>‹#›</a:t>
            </a:fld>
            <a:endParaRPr lang="ar-SA" noProof="0"/>
          </a:p>
        </p:txBody>
      </p:sp>
      <p:sp>
        <p:nvSpPr>
          <p:cNvPr id="8" name="العنوان 7"/>
          <p:cNvSpPr>
            <a:spLocks noGrp="1"/>
          </p:cNvSpPr>
          <p:nvPr>
            <p:ph type="title"/>
          </p:nvPr>
        </p:nvSpPr>
        <p:spPr>
          <a:xfrm flipH="1">
            <a:off x="381740" y="355847"/>
            <a:ext cx="8381260" cy="1054394"/>
          </a:xfrm>
        </p:spPr>
        <p:txBody>
          <a:bodyPr rtlCol="1"/>
          <a:lstStyle>
            <a:lvl1pPr algn="ctr" rtl="1">
              <a:defRPr/>
            </a:lvl1pPr>
          </a:lstStyle>
          <a:p>
            <a:r>
              <a:rPr lang="ar-SA" dirty="0"/>
              <a:t>انقر لتحرير نمط عنوان الشكل الرئيسي</a:t>
            </a:r>
            <a:endParaRPr lang="ar-SA" noProof="0" dirty="0"/>
          </a:p>
        </p:txBody>
      </p:sp>
    </p:spTree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نص 2"/>
          <p:cNvSpPr>
            <a:spLocks noGrp="1"/>
          </p:cNvSpPr>
          <p:nvPr>
            <p:ph type="body" idx="1" hasCustomPrompt="1"/>
          </p:nvPr>
        </p:nvSpPr>
        <p:spPr>
          <a:xfrm flipH="1">
            <a:off x="4646612" y="1722438"/>
            <a:ext cx="4040188" cy="639762"/>
          </a:xfrm>
        </p:spPr>
        <p:txBody>
          <a:bodyPr rtlCol="1" anchor="b"/>
          <a:lstStyle>
            <a:lvl1pPr marL="0" indent="0" algn="ctr" rtl="1">
              <a:buNone/>
              <a:defRPr sz="2400" b="1">
                <a:solidFill>
                  <a:schemeClr val="tx2"/>
                </a:solidFill>
              </a:defRPr>
            </a:lvl1pPr>
            <a:lvl2pPr marL="457200" indent="0" algn="r" rtl="1">
              <a:buNone/>
              <a:defRPr sz="2000" b="1"/>
            </a:lvl2pPr>
            <a:lvl3pPr marL="914400" indent="0" algn="r" rtl="1">
              <a:buNone/>
              <a:defRPr sz="1800" b="1"/>
            </a:lvl3pPr>
            <a:lvl4pPr marL="1371600" indent="0" algn="r" rtl="1">
              <a:buNone/>
              <a:defRPr sz="1600" b="1"/>
            </a:lvl4pPr>
            <a:lvl5pPr marL="1828800" indent="0" algn="r" rtl="1">
              <a:buNone/>
              <a:defRPr sz="1600" b="1"/>
            </a:lvl5pPr>
            <a:lvl6pPr marL="2286000" indent="0" algn="r" rtl="1">
              <a:buNone/>
              <a:defRPr sz="1600" b="1"/>
            </a:lvl6pPr>
            <a:lvl7pPr marL="2743200" indent="0" algn="r" rtl="1">
              <a:buNone/>
              <a:defRPr sz="1600" b="1"/>
            </a:lvl7pPr>
            <a:lvl8pPr marL="3200400" indent="0" algn="r" rtl="1">
              <a:buNone/>
              <a:defRPr sz="1600" b="1"/>
            </a:lvl8pPr>
            <a:lvl9pPr marL="3657600" indent="0" algn="r" rtl="1">
              <a:buNone/>
              <a:defRPr sz="1600" b="1"/>
            </a:lvl9pPr>
          </a:lstStyle>
          <a:p>
            <a:pPr lvl="0" rtl="1"/>
            <a:r>
              <a:rPr lang="ar-SA" noProof="0" dirty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 hasCustomPrompt="1"/>
          </p:nvPr>
        </p:nvSpPr>
        <p:spPr>
          <a:xfrm flipH="1">
            <a:off x="4646612" y="2438399"/>
            <a:ext cx="4040188" cy="3687763"/>
          </a:xfrm>
        </p:spPr>
        <p:txBody>
          <a:bodyPr rtlCol="1"/>
          <a:lstStyle>
            <a:lvl1pPr algn="r" rtl="1">
              <a:defRPr sz="2400"/>
            </a:lvl1pPr>
            <a:lvl2pPr algn="r" rtl="1">
              <a:defRPr sz="2000"/>
            </a:lvl2pPr>
            <a:lvl3pPr algn="r" rtl="1">
              <a:defRPr sz="1800"/>
            </a:lvl3pPr>
            <a:lvl4pPr algn="r" rtl="1">
              <a:defRPr sz="1600"/>
            </a:lvl4pPr>
            <a:lvl5pPr algn="r" rtl="1">
              <a:defRPr sz="1600"/>
            </a:lvl5pPr>
            <a:lvl6pPr algn="r" rtl="1">
              <a:defRPr sz="1600"/>
            </a:lvl6pPr>
            <a:lvl7pPr algn="r" rtl="1">
              <a:defRPr sz="1600"/>
            </a:lvl7pPr>
            <a:lvl8pPr algn="r" rtl="1">
              <a:defRPr sz="1600"/>
            </a:lvl8pPr>
            <a:lvl9pPr algn="r" rtl="1">
              <a:defRPr sz="1600"/>
            </a:lvl9pPr>
          </a:lstStyle>
          <a:p>
            <a:pPr lvl="0" rtl="1"/>
            <a:r>
              <a:rPr lang="ar-SA" noProof="0"/>
              <a:t>انقر لتحرير أنماط النص الرئيسي</a:t>
            </a:r>
          </a:p>
          <a:p>
            <a:pPr lvl="1" rtl="1"/>
            <a:r>
              <a:rPr lang="ar-SA" noProof="0"/>
              <a:t>المستوى الثاني</a:t>
            </a:r>
          </a:p>
          <a:p>
            <a:pPr lvl="2" rtl="1"/>
            <a:r>
              <a:rPr lang="ar-SA" noProof="0"/>
              <a:t>المستوى الثالث</a:t>
            </a:r>
          </a:p>
          <a:p>
            <a:pPr lvl="3" rtl="1"/>
            <a:r>
              <a:rPr lang="ar-SA" noProof="0"/>
              <a:t>المستوى الرابع</a:t>
            </a:r>
          </a:p>
          <a:p>
            <a:pPr lvl="4" rtl="1"/>
            <a:r>
              <a:rPr lang="ar-SA" noProof="0"/>
              <a:t>المستوى الخامس</a:t>
            </a:r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 hasCustomPrompt="1"/>
          </p:nvPr>
        </p:nvSpPr>
        <p:spPr>
          <a:xfrm flipH="1">
            <a:off x="457200" y="1722438"/>
            <a:ext cx="4041775" cy="639762"/>
          </a:xfrm>
        </p:spPr>
        <p:txBody>
          <a:bodyPr rtlCol="1" anchor="b"/>
          <a:lstStyle>
            <a:lvl1pPr marL="0" indent="0" algn="ctr" rtl="1">
              <a:buNone/>
              <a:defRPr sz="2400" b="1">
                <a:solidFill>
                  <a:schemeClr val="tx2"/>
                </a:solidFill>
              </a:defRPr>
            </a:lvl1pPr>
            <a:lvl2pPr marL="457200" indent="0" algn="r" rtl="1">
              <a:buNone/>
              <a:defRPr sz="2000" b="1"/>
            </a:lvl2pPr>
            <a:lvl3pPr marL="914400" indent="0" algn="r" rtl="1">
              <a:buNone/>
              <a:defRPr sz="1800" b="1"/>
            </a:lvl3pPr>
            <a:lvl4pPr marL="1371600" indent="0" algn="r" rtl="1">
              <a:buNone/>
              <a:defRPr sz="1600" b="1"/>
            </a:lvl4pPr>
            <a:lvl5pPr marL="1828800" indent="0" algn="r" rtl="1">
              <a:buNone/>
              <a:defRPr sz="1600" b="1"/>
            </a:lvl5pPr>
            <a:lvl6pPr marL="2286000" indent="0" algn="r" rtl="1">
              <a:buNone/>
              <a:defRPr sz="1600" b="1"/>
            </a:lvl6pPr>
            <a:lvl7pPr marL="2743200" indent="0" algn="r" rtl="1">
              <a:buNone/>
              <a:defRPr sz="1600" b="1"/>
            </a:lvl7pPr>
            <a:lvl8pPr marL="3200400" indent="0" algn="r" rtl="1">
              <a:buNone/>
              <a:defRPr sz="1600" b="1"/>
            </a:lvl8pPr>
            <a:lvl9pPr marL="3657600" indent="0" algn="r" rtl="1">
              <a:buNone/>
              <a:defRPr sz="1600" b="1"/>
            </a:lvl9pPr>
          </a:lstStyle>
          <a:p>
            <a:pPr lvl="0" rtl="1"/>
            <a:r>
              <a:rPr lang="ar-SA" noProof="0" dirty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 hasCustomPrompt="1"/>
          </p:nvPr>
        </p:nvSpPr>
        <p:spPr>
          <a:xfrm flipH="1">
            <a:off x="457200" y="2438399"/>
            <a:ext cx="4041775" cy="3687763"/>
          </a:xfrm>
        </p:spPr>
        <p:txBody>
          <a:bodyPr rtlCol="1"/>
          <a:lstStyle>
            <a:lvl1pPr algn="r" rtl="1">
              <a:defRPr sz="2400"/>
            </a:lvl1pPr>
            <a:lvl2pPr algn="r" rtl="1">
              <a:defRPr sz="2000"/>
            </a:lvl2pPr>
            <a:lvl3pPr algn="r" rtl="1">
              <a:defRPr sz="1800"/>
            </a:lvl3pPr>
            <a:lvl4pPr algn="r" rtl="1">
              <a:defRPr sz="1600"/>
            </a:lvl4pPr>
            <a:lvl5pPr algn="r" rtl="1">
              <a:defRPr sz="1600"/>
            </a:lvl5pPr>
            <a:lvl6pPr algn="r" rtl="1">
              <a:defRPr sz="1600"/>
            </a:lvl6pPr>
            <a:lvl7pPr algn="r" rtl="1">
              <a:defRPr sz="1600"/>
            </a:lvl7pPr>
            <a:lvl8pPr algn="r" rtl="1">
              <a:defRPr sz="1600"/>
            </a:lvl8pPr>
            <a:lvl9pPr algn="r" rtl="1">
              <a:defRPr sz="1600"/>
            </a:lvl9pPr>
          </a:lstStyle>
          <a:p>
            <a:pPr lvl="0" rtl="1"/>
            <a:r>
              <a:rPr lang="ar-SA" noProof="0"/>
              <a:t>انقر لتحرير أنماط النص الرئيسي</a:t>
            </a:r>
          </a:p>
          <a:p>
            <a:pPr lvl="1" rtl="1"/>
            <a:r>
              <a:rPr lang="ar-SA" noProof="0"/>
              <a:t>المستوى الثاني</a:t>
            </a:r>
          </a:p>
          <a:p>
            <a:pPr lvl="2" rtl="1"/>
            <a:r>
              <a:rPr lang="ar-SA" noProof="0"/>
              <a:t>المستوى الثالث</a:t>
            </a:r>
          </a:p>
          <a:p>
            <a:pPr lvl="3" rtl="1"/>
            <a:r>
              <a:rPr lang="ar-SA" noProof="0"/>
              <a:t>المستوى الرابع</a:t>
            </a:r>
          </a:p>
          <a:p>
            <a:pPr lvl="4" rtl="1"/>
            <a:r>
              <a:rPr lang="ar-SA" noProof="0"/>
              <a:t>المستوى الخامس</a:t>
            </a:r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>
          <a:xfrm flipH="1">
            <a:off x="6639512" y="6356350"/>
            <a:ext cx="2133600" cy="274320"/>
          </a:xfrm>
        </p:spPr>
        <p:txBody>
          <a:bodyPr rtlCol="1"/>
          <a:lstStyle>
            <a:lvl1pPr algn="r" rtl="1">
              <a:defRPr/>
            </a:lvl1pPr>
          </a:lstStyle>
          <a:p>
            <a:pPr rtl="1"/>
            <a:fld id="{2790EA2A-0C58-4640-902D-5A4797BAD7FB}" type="datetime1">
              <a:rPr lang="ar-SA" noProof="0" smtClean="0"/>
              <a:t>08/01/43</a:t>
            </a:fld>
            <a:endParaRPr lang="ar-SA" noProof="0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>
          <a:xfrm flipH="1">
            <a:off x="2743200" y="6356350"/>
            <a:ext cx="3352800" cy="274320"/>
          </a:xfrm>
        </p:spPr>
        <p:txBody>
          <a:bodyPr rtlCol="1"/>
          <a:lstStyle>
            <a:lvl1pPr algn="ctr" rtl="1">
              <a:defRPr/>
            </a:lvl1pPr>
          </a:lstStyle>
          <a:p>
            <a:endParaRPr lang="ar-SA" noProof="0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>
          <a:xfrm flipH="1">
            <a:off x="326354" y="6355080"/>
            <a:ext cx="582966" cy="274320"/>
          </a:xfrm>
        </p:spPr>
        <p:txBody>
          <a:bodyPr rtlCol="1"/>
          <a:lstStyle>
            <a:lvl1pPr algn="r" rtl="1">
              <a:defRPr/>
            </a:lvl1pPr>
          </a:lstStyle>
          <a:p>
            <a:pPr algn="ctr"/>
            <a:fld id="{F7886C9C-DC18-4195-8FD5-A50AA931D419}" type="slidenum">
              <a:rPr lang="ar-SA" noProof="0" smtClean="0"/>
              <a:pPr algn="ctr"/>
              <a:t>‹#›</a:t>
            </a:fld>
            <a:endParaRPr lang="ar-SA" noProof="0"/>
          </a:p>
        </p:txBody>
      </p:sp>
      <p:sp>
        <p:nvSpPr>
          <p:cNvPr id="10" name="العنوان 9"/>
          <p:cNvSpPr>
            <a:spLocks noGrp="1"/>
          </p:cNvSpPr>
          <p:nvPr>
            <p:ph type="title"/>
          </p:nvPr>
        </p:nvSpPr>
        <p:spPr>
          <a:xfrm flipH="1">
            <a:off x="381740" y="355847"/>
            <a:ext cx="8381260" cy="1054394"/>
          </a:xfrm>
        </p:spPr>
        <p:txBody>
          <a:bodyPr rtlCol="1"/>
          <a:lstStyle>
            <a:lvl1pPr algn="ctr" rtl="1">
              <a:defRPr/>
            </a:lvl1pPr>
          </a:lstStyle>
          <a:p>
            <a:r>
              <a:rPr lang="ar-SA" dirty="0"/>
              <a:t>انقر لتحرير نمط عنوان الشكل الرئيسي</a:t>
            </a:r>
            <a:endParaRPr lang="ar-SA" noProof="0" dirty="0"/>
          </a:p>
        </p:txBody>
      </p:sp>
    </p:spTree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ال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>
          <a:xfrm flipH="1">
            <a:off x="6639512" y="6356350"/>
            <a:ext cx="2133600" cy="274320"/>
          </a:xfrm>
        </p:spPr>
        <p:txBody>
          <a:bodyPr rtlCol="1"/>
          <a:lstStyle>
            <a:lvl1pPr algn="r" rtl="1"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fld id="{875FE9AF-C6F1-44F5-A6C2-9523D11C6616}" type="datetime1">
              <a:rPr lang="ar-SA" noProof="0" smtClean="0"/>
              <a:t>08/01/43</a:t>
            </a:fld>
            <a:endParaRPr lang="ar-SA" noProof="0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>
          <a:xfrm flipH="1">
            <a:off x="2743200" y="6356350"/>
            <a:ext cx="3352800" cy="274320"/>
          </a:xfrm>
        </p:spPr>
        <p:txBody>
          <a:bodyPr rtlCol="1"/>
          <a:lstStyle>
            <a:lvl1pPr algn="ctr" rtl="1"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endParaRPr lang="ar-SA" noProof="0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>
          <a:xfrm flipH="1">
            <a:off x="326354" y="6355080"/>
            <a:ext cx="582966" cy="274320"/>
          </a:xfrm>
        </p:spPr>
        <p:txBody>
          <a:bodyPr rtlCol="1"/>
          <a:lstStyle>
            <a:lvl1pPr algn="r" rtl="1"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algn="ctr"/>
            <a:fld id="{F7886C9C-DC18-4195-8FD5-A50AA931D419}" type="slidenum">
              <a:rPr lang="ar-SA" noProof="0" smtClean="0"/>
              <a:pPr algn="ctr"/>
              <a:t>‹#›</a:t>
            </a:fld>
            <a:endParaRPr lang="ar-SA" noProof="0"/>
          </a:p>
        </p:txBody>
      </p:sp>
      <p:sp>
        <p:nvSpPr>
          <p:cNvPr id="6" name="العنوان 5"/>
          <p:cNvSpPr>
            <a:spLocks noGrp="1"/>
          </p:cNvSpPr>
          <p:nvPr>
            <p:ph type="title"/>
          </p:nvPr>
        </p:nvSpPr>
        <p:spPr>
          <a:xfrm flipH="1">
            <a:off x="381740" y="355847"/>
            <a:ext cx="8381260" cy="1054394"/>
          </a:xfrm>
        </p:spPr>
        <p:txBody>
          <a:bodyPr rtlCol="1"/>
          <a:lstStyle>
            <a:lvl1pPr algn="ctr" rtl="1"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r>
              <a:rPr lang="ar-SA" dirty="0"/>
              <a:t>انقر لتحرير نمط عنوان الشكل الرئيسي</a:t>
            </a:r>
            <a:endParaRPr lang="ar-SA" noProof="0" dirty="0"/>
          </a:p>
        </p:txBody>
      </p:sp>
    </p:spTree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مستطيل 4"/>
          <p:cNvSpPr/>
          <p:nvPr/>
        </p:nvSpPr>
        <p:spPr>
          <a:xfrm flipH="1">
            <a:off x="159798" y="150919"/>
            <a:ext cx="8831802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/>
            <a:endParaRPr lang="ar-SA" noProof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>
          <a:xfrm flipH="1">
            <a:off x="6639512" y="6356350"/>
            <a:ext cx="2133600" cy="274320"/>
          </a:xfrm>
        </p:spPr>
        <p:txBody>
          <a:bodyPr rtlCol="1"/>
          <a:lstStyle>
            <a:lvl1pPr algn="r" rtl="1"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fld id="{74596BD0-B6D0-4FC3-982E-6410FBB29775}" type="datetime1">
              <a:rPr lang="ar-SA" noProof="0" smtClean="0"/>
              <a:t>08/01/43</a:t>
            </a:fld>
            <a:endParaRPr lang="ar-SA" noProof="0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>
          <a:xfrm flipH="1">
            <a:off x="2743200" y="6356350"/>
            <a:ext cx="3352800" cy="274320"/>
          </a:xfrm>
        </p:spPr>
        <p:txBody>
          <a:bodyPr rtlCol="1"/>
          <a:lstStyle>
            <a:lvl1pPr algn="ctr" rtl="1"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endParaRPr lang="ar-SA" noProof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>
          <a:xfrm flipH="1">
            <a:off x="326354" y="6355080"/>
            <a:ext cx="582966" cy="274320"/>
          </a:xfrm>
        </p:spPr>
        <p:txBody>
          <a:bodyPr rtlCol="1"/>
          <a:lstStyle>
            <a:lvl1pPr algn="ctr" rtl="1"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fld id="{F7886C9C-DC18-4195-8FD5-A50AA931D419}" type="slidenum">
              <a:rPr lang="ar-SA" noProof="0" smtClean="0"/>
              <a:pPr/>
              <a:t>‹#›</a:t>
            </a:fld>
            <a:endParaRPr lang="ar-SA" noProof="0"/>
          </a:p>
        </p:txBody>
      </p:sp>
    </p:spTree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محتوى مع تسمية توضيحية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مستطيل 9"/>
          <p:cNvSpPr/>
          <p:nvPr/>
        </p:nvSpPr>
        <p:spPr>
          <a:xfrm flipH="1"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/>
            <a:endParaRPr lang="ar-SA" noProof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8" name="مستطيل 7"/>
          <p:cNvSpPr/>
          <p:nvPr/>
        </p:nvSpPr>
        <p:spPr>
          <a:xfrm flipH="1">
            <a:off x="152400" y="150876"/>
            <a:ext cx="1981200" cy="655624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/>
            <a:endParaRPr lang="ar-SA" noProof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 useBgFill="1">
        <p:nvSpPr>
          <p:cNvPr id="9" name="مستطيل 8"/>
          <p:cNvSpPr/>
          <p:nvPr/>
        </p:nvSpPr>
        <p:spPr>
          <a:xfrm flipH="1">
            <a:off x="2286000" y="152400"/>
            <a:ext cx="6705600" cy="65532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/>
            <a:endParaRPr lang="ar-SA" noProof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 hasCustomPrompt="1"/>
          </p:nvPr>
        </p:nvSpPr>
        <p:spPr>
          <a:xfrm flipH="1">
            <a:off x="2667000" y="304800"/>
            <a:ext cx="5867400" cy="5853113"/>
          </a:xfrm>
        </p:spPr>
        <p:txBody>
          <a:bodyPr rtlCol="1"/>
          <a:lstStyle>
            <a:lvl1pPr algn="r" rtl="1">
              <a:defRPr sz="32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algn="r" rtl="1">
              <a:defRPr sz="28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2pPr>
            <a:lvl3pPr algn="r" rtl="1">
              <a:defRPr sz="24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3pPr>
            <a:lvl4pPr algn="r" rtl="1">
              <a:defRPr sz="20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4pPr>
            <a:lvl5pPr algn="r" rtl="1">
              <a:defRPr sz="20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5pPr>
            <a:lvl6pPr algn="r" rtl="1">
              <a:defRPr sz="2000"/>
            </a:lvl6pPr>
            <a:lvl7pPr algn="r" rtl="1">
              <a:defRPr sz="2000"/>
            </a:lvl7pPr>
            <a:lvl8pPr algn="r" rtl="1">
              <a:defRPr sz="2000"/>
            </a:lvl8pPr>
            <a:lvl9pPr algn="r" rtl="1">
              <a:defRPr sz="2000"/>
            </a:lvl9pPr>
          </a:lstStyle>
          <a:p>
            <a:pPr lvl="0" rtl="1"/>
            <a:r>
              <a:rPr lang="ar-SA" noProof="0"/>
              <a:t>انقر لتحرير أنماط النص الرئيسي</a:t>
            </a:r>
          </a:p>
          <a:p>
            <a:pPr lvl="1" rtl="1"/>
            <a:r>
              <a:rPr lang="ar-SA" noProof="0"/>
              <a:t>المستوى الثاني</a:t>
            </a:r>
          </a:p>
          <a:p>
            <a:pPr lvl="2" rtl="1"/>
            <a:r>
              <a:rPr lang="ar-SA" noProof="0"/>
              <a:t>المستوى الثالث</a:t>
            </a:r>
          </a:p>
          <a:p>
            <a:pPr lvl="3" rtl="1"/>
            <a:r>
              <a:rPr lang="ar-SA" noProof="0"/>
              <a:t>المستوى الرابع</a:t>
            </a:r>
          </a:p>
          <a:p>
            <a:pPr lvl="4" rtl="1"/>
            <a:r>
              <a:rPr lang="ar-SA" noProof="0"/>
              <a:t>المستوى الخامس</a:t>
            </a:r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 hasCustomPrompt="1"/>
          </p:nvPr>
        </p:nvSpPr>
        <p:spPr>
          <a:xfrm flipH="1">
            <a:off x="310896" y="2130552"/>
            <a:ext cx="1673352" cy="2816352"/>
          </a:xfrm>
        </p:spPr>
        <p:txBody>
          <a:bodyPr tIns="0" rtlCol="1"/>
          <a:lstStyle>
            <a:lvl1pPr marL="0" indent="0" algn="r" rtl="1">
              <a:buNone/>
              <a:defRPr sz="140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457200" indent="0" algn="r" rtl="1">
              <a:buNone/>
              <a:defRPr sz="1200"/>
            </a:lvl2pPr>
            <a:lvl3pPr marL="914400" indent="0" algn="r" rtl="1">
              <a:buNone/>
              <a:defRPr sz="1000"/>
            </a:lvl3pPr>
            <a:lvl4pPr marL="1371600" indent="0" algn="r" rtl="1">
              <a:buNone/>
              <a:defRPr sz="900"/>
            </a:lvl4pPr>
            <a:lvl5pPr marL="1828800" indent="0" algn="r" rtl="1">
              <a:buNone/>
              <a:defRPr sz="900"/>
            </a:lvl5pPr>
            <a:lvl6pPr marL="2286000" indent="0" algn="r" rtl="1">
              <a:buNone/>
              <a:defRPr sz="900"/>
            </a:lvl6pPr>
            <a:lvl7pPr marL="2743200" indent="0" algn="r" rtl="1">
              <a:buNone/>
              <a:defRPr sz="900"/>
            </a:lvl7pPr>
            <a:lvl8pPr marL="3200400" indent="0" algn="r" rtl="1">
              <a:buNone/>
              <a:defRPr sz="900"/>
            </a:lvl8pPr>
            <a:lvl9pPr marL="3657600" indent="0" algn="r" rtl="1">
              <a:buNone/>
              <a:defRPr sz="900"/>
            </a:lvl9pPr>
          </a:lstStyle>
          <a:p>
            <a:pPr lvl="0" rtl="1"/>
            <a:r>
              <a:rPr lang="ar-SA" noProof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>
          <a:xfrm flipH="1">
            <a:off x="6639512" y="6356350"/>
            <a:ext cx="2133600" cy="274320"/>
          </a:xfrm>
        </p:spPr>
        <p:txBody>
          <a:bodyPr rtlCol="1"/>
          <a:lstStyle>
            <a:lvl1pPr algn="r" rtl="1"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fld id="{3C14FCDF-D1D7-4F53-A607-AE05F178E6C8}" type="datetime1">
              <a:rPr lang="ar-SA" noProof="0" smtClean="0"/>
              <a:t>08/01/43</a:t>
            </a:fld>
            <a:endParaRPr lang="ar-SA" noProof="0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>
          <a:xfrm flipH="1">
            <a:off x="2743200" y="6356350"/>
            <a:ext cx="3352800" cy="274320"/>
          </a:xfrm>
        </p:spPr>
        <p:txBody>
          <a:bodyPr rtlCol="1"/>
          <a:lstStyle>
            <a:lvl1pPr algn="ctr" rtl="1"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endParaRPr lang="ar-SA" noProof="0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>
          <a:xfrm flipH="1">
            <a:off x="326354" y="6355080"/>
            <a:ext cx="582966" cy="274320"/>
          </a:xfrm>
          <a:ln>
            <a:noFill/>
          </a:ln>
        </p:spPr>
        <p:txBody>
          <a:bodyPr rtlCol="1"/>
          <a:lstStyle>
            <a:lvl1pPr algn="ctr" rtl="1">
              <a:defRPr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fld id="{F7886C9C-DC18-4195-8FD5-A50AA931D419}" type="slidenum">
              <a:rPr lang="ar-SA" noProof="0" smtClean="0"/>
              <a:pPr/>
              <a:t>‹#›</a:t>
            </a:fld>
            <a:endParaRPr lang="ar-SA" noProof="0"/>
          </a:p>
        </p:txBody>
      </p:sp>
      <p:sp>
        <p:nvSpPr>
          <p:cNvPr id="11" name="العنوان 10"/>
          <p:cNvSpPr>
            <a:spLocks noGrp="1"/>
          </p:cNvSpPr>
          <p:nvPr>
            <p:ph type="title"/>
          </p:nvPr>
        </p:nvSpPr>
        <p:spPr>
          <a:xfrm flipH="1">
            <a:off x="308588" y="457200"/>
            <a:ext cx="1675660" cy="1673352"/>
          </a:xfrm>
        </p:spPr>
        <p:txBody>
          <a:bodyPr rtlCol="1" anchor="b"/>
          <a:lstStyle>
            <a:lvl1pPr algn="r" rtl="1">
              <a:defRPr sz="2000" spc="150" baseline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r>
              <a:rPr lang="ar-SA" dirty="0"/>
              <a:t>انقر لتحرير نمط عنوان الشكل الرئيسي</a:t>
            </a:r>
            <a:endParaRPr lang="ar-SA" noProof="0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صورة مع تسمية توضيحية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مستطيل 7"/>
          <p:cNvSpPr/>
          <p:nvPr/>
        </p:nvSpPr>
        <p:spPr>
          <a:xfrm flipH="1"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/>
            <a:endParaRPr lang="ar-SA" b="1" noProof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 useBgFill="1">
        <p:nvSpPr>
          <p:cNvPr id="9" name="مستطيل 8"/>
          <p:cNvSpPr/>
          <p:nvPr/>
        </p:nvSpPr>
        <p:spPr>
          <a:xfrm flipH="1">
            <a:off x="152400" y="150876"/>
            <a:ext cx="1981200" cy="655624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/>
            <a:endParaRPr lang="ar-SA" b="1" noProof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 flipH="1">
            <a:off x="2286000" y="152400"/>
            <a:ext cx="6705600" cy="6553200"/>
          </a:xfrm>
        </p:spPr>
        <p:txBody>
          <a:bodyPr rtlCol="1" anchor="ctr"/>
          <a:lstStyle>
            <a:lvl1pPr marL="0" indent="0" algn="ctr" rtl="1">
              <a:buNone/>
              <a:defRPr sz="3200" b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457200" indent="0" algn="r" rtl="1">
              <a:buNone/>
              <a:defRPr sz="2800"/>
            </a:lvl2pPr>
            <a:lvl3pPr marL="914400" indent="0" algn="r" rtl="1">
              <a:buNone/>
              <a:defRPr sz="2400"/>
            </a:lvl3pPr>
            <a:lvl4pPr marL="1371600" indent="0" algn="r" rtl="1">
              <a:buNone/>
              <a:defRPr sz="2000"/>
            </a:lvl4pPr>
            <a:lvl5pPr marL="1828800" indent="0" algn="r" rtl="1">
              <a:buNone/>
              <a:defRPr sz="2000"/>
            </a:lvl5pPr>
            <a:lvl6pPr marL="2286000" indent="0" algn="r" rtl="1">
              <a:buNone/>
              <a:defRPr sz="2000"/>
            </a:lvl6pPr>
            <a:lvl7pPr marL="2743200" indent="0" algn="r" rtl="1">
              <a:buNone/>
              <a:defRPr sz="2000"/>
            </a:lvl7pPr>
            <a:lvl8pPr marL="3200400" indent="0" algn="r" rtl="1">
              <a:buNone/>
              <a:defRPr sz="2000"/>
            </a:lvl8pPr>
            <a:lvl9pPr marL="3657600" indent="0" algn="r" rtl="1">
              <a:buNone/>
              <a:defRPr sz="2000"/>
            </a:lvl9pPr>
          </a:lstStyle>
          <a:p>
            <a:pPr rtl="1"/>
            <a:r>
              <a:rPr lang="ar-SA" noProof="0"/>
              <a:t>انقر فوق الأيقونة لإضافة صورة</a:t>
            </a:r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 hasCustomPrompt="1"/>
          </p:nvPr>
        </p:nvSpPr>
        <p:spPr>
          <a:xfrm flipH="1">
            <a:off x="304800" y="2133600"/>
            <a:ext cx="1676400" cy="2971800"/>
          </a:xfrm>
        </p:spPr>
        <p:txBody>
          <a:bodyPr tIns="0" rtlCol="1"/>
          <a:lstStyle>
            <a:lvl1pPr marL="0" indent="0" algn="r" rtl="1">
              <a:buNone/>
              <a:defRPr sz="1400" b="1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457200" indent="0" algn="r" rtl="1">
              <a:buNone/>
              <a:defRPr sz="1200"/>
            </a:lvl2pPr>
            <a:lvl3pPr marL="914400" indent="0" algn="r" rtl="1">
              <a:buNone/>
              <a:defRPr sz="1000"/>
            </a:lvl3pPr>
            <a:lvl4pPr marL="1371600" indent="0" algn="r" rtl="1">
              <a:buNone/>
              <a:defRPr sz="900"/>
            </a:lvl4pPr>
            <a:lvl5pPr marL="1828800" indent="0" algn="r" rtl="1">
              <a:buNone/>
              <a:defRPr sz="900"/>
            </a:lvl5pPr>
            <a:lvl6pPr marL="2286000" indent="0" algn="r" rtl="1">
              <a:buNone/>
              <a:defRPr sz="900"/>
            </a:lvl6pPr>
            <a:lvl7pPr marL="2743200" indent="0" algn="r" rtl="1">
              <a:buNone/>
              <a:defRPr sz="900"/>
            </a:lvl7pPr>
            <a:lvl8pPr marL="3200400" indent="0" algn="r" rtl="1">
              <a:buNone/>
              <a:defRPr sz="900"/>
            </a:lvl8pPr>
            <a:lvl9pPr marL="3657600" indent="0" algn="r" rtl="1">
              <a:buNone/>
              <a:defRPr sz="900"/>
            </a:lvl9pPr>
          </a:lstStyle>
          <a:p>
            <a:pPr lvl="0" rtl="1"/>
            <a:r>
              <a:rPr lang="ar-SA" noProof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>
          <a:xfrm flipH="1">
            <a:off x="6639512" y="6356350"/>
            <a:ext cx="2133600" cy="274320"/>
          </a:xfrm>
        </p:spPr>
        <p:txBody>
          <a:bodyPr rtlCol="1"/>
          <a:lstStyle>
            <a:lvl1pPr algn="r" rtl="1">
              <a:defRPr b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fld id="{CC15E484-17E6-4E4B-AC44-B7A5FF244F7C}" type="datetime1">
              <a:rPr lang="ar-SA" noProof="0" smtClean="0"/>
              <a:t>08/01/43</a:t>
            </a:fld>
            <a:endParaRPr lang="ar-SA" noProof="0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>
          <a:xfrm flipH="1">
            <a:off x="2743200" y="6356350"/>
            <a:ext cx="3352800" cy="274320"/>
          </a:xfrm>
        </p:spPr>
        <p:txBody>
          <a:bodyPr rtlCol="1"/>
          <a:lstStyle>
            <a:lvl1pPr algn="ctr" rtl="1">
              <a:defRPr b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endParaRPr lang="ar-SA" noProof="0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>
          <a:xfrm flipH="1">
            <a:off x="326354" y="6355080"/>
            <a:ext cx="582966" cy="274320"/>
          </a:xfrm>
        </p:spPr>
        <p:txBody>
          <a:bodyPr rtlCol="1"/>
          <a:lstStyle>
            <a:lvl1pPr algn="ctr" rtl="1">
              <a:defRPr b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fld id="{F7886C9C-DC18-4195-8FD5-A50AA931D419}" type="slidenum">
              <a:rPr lang="ar-SA" noProof="0" smtClean="0"/>
              <a:pPr/>
              <a:t>‹#›</a:t>
            </a:fld>
            <a:endParaRPr lang="ar-SA" noProof="0"/>
          </a:p>
        </p:txBody>
      </p:sp>
      <p:sp>
        <p:nvSpPr>
          <p:cNvPr id="10" name="العنوان 9"/>
          <p:cNvSpPr>
            <a:spLocks noGrp="1"/>
          </p:cNvSpPr>
          <p:nvPr>
            <p:ph type="title"/>
          </p:nvPr>
        </p:nvSpPr>
        <p:spPr>
          <a:xfrm flipH="1">
            <a:off x="304800" y="460248"/>
            <a:ext cx="1676400" cy="1673352"/>
          </a:xfrm>
        </p:spPr>
        <p:txBody>
          <a:bodyPr rtlCol="1" anchor="b"/>
          <a:lstStyle>
            <a:lvl1pPr algn="r" rtl="1">
              <a:defRPr sz="2000" b="1" spc="150" baseline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r>
              <a:rPr lang="ar-SA" dirty="0"/>
              <a:t>انقر لتحرير نمط عنوان الشكل الرئيسي</a:t>
            </a:r>
            <a:endParaRPr lang="ar-SA" noProof="0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1.xml.rels>&#65279;<?xml version="1.0" encoding="utf-8"?><Relationships xmlns="http://schemas.openxmlformats.org/package/2006/relationships"><Relationship Type="http://schemas.openxmlformats.org/officeDocument/2006/relationships/slideLayout" Target="/ppt/slideLayouts/slideLayout82.xml" Id="rId8" /><Relationship Type="http://schemas.openxmlformats.org/officeDocument/2006/relationships/slideLayout" Target="/ppt/slideLayouts/slideLayout33.xml" Id="rId3" /><Relationship Type="http://schemas.openxmlformats.org/officeDocument/2006/relationships/slideLayout" Target="/ppt/slideLayouts/slideLayout74.xml" Id="rId7" /><Relationship Type="http://schemas.openxmlformats.org/officeDocument/2006/relationships/theme" Target="/ppt/theme/theme12.xml" Id="rId12" /><Relationship Type="http://schemas.openxmlformats.org/officeDocument/2006/relationships/slideLayout" Target="/ppt/slideLayouts/slideLayout25.xml" Id="rId2" /><Relationship Type="http://schemas.openxmlformats.org/officeDocument/2006/relationships/slideLayout" Target="/ppt/slideLayouts/slideLayout11.xml" Id="rId1" /><Relationship Type="http://schemas.openxmlformats.org/officeDocument/2006/relationships/slideLayout" Target="/ppt/slideLayouts/slideLayout66.xml" Id="rId6" /><Relationship Type="http://schemas.openxmlformats.org/officeDocument/2006/relationships/slideLayout" Target="/ppt/slideLayouts/slideLayout117.xml" Id="rId11" /><Relationship Type="http://schemas.openxmlformats.org/officeDocument/2006/relationships/slideLayout" Target="/ppt/slideLayouts/slideLayout58.xml" Id="rId5" /><Relationship Type="http://schemas.openxmlformats.org/officeDocument/2006/relationships/slideLayout" Target="/ppt/slideLayouts/slideLayout109.xml" Id="rId10" /><Relationship Type="http://schemas.openxmlformats.org/officeDocument/2006/relationships/slideLayout" Target="/ppt/slideLayouts/slideLayout410.xml" Id="rId4" /><Relationship Type="http://schemas.openxmlformats.org/officeDocument/2006/relationships/slideLayout" Target="/ppt/slideLayouts/slideLayout911.xml" Id="rId9" /></Relationships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مستطيل 8"/>
          <p:cNvSpPr/>
          <p:nvPr/>
        </p:nvSpPr>
        <p:spPr>
          <a:xfrm flipH="1">
            <a:off x="159798" y="1634971"/>
            <a:ext cx="8831802" cy="5045476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/>
            <a:endParaRPr lang="ar-SA" b="1" noProof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8" name="مستطيل 7"/>
          <p:cNvSpPr/>
          <p:nvPr/>
        </p:nvSpPr>
        <p:spPr>
          <a:xfrm flipH="1">
            <a:off x="177554" y="152400"/>
            <a:ext cx="8814047" cy="1346447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/>
            <a:endParaRPr lang="ar-SA" noProof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 flipH="1">
            <a:off x="381740" y="355847"/>
            <a:ext cx="8381260" cy="1054394"/>
          </a:xfrm>
          <a:prstGeom prst="rect">
            <a:avLst/>
          </a:prstGeom>
        </p:spPr>
        <p:txBody>
          <a:bodyPr vert="horz" lIns="91440" tIns="45720" rIns="91440" bIns="45720" rtlCol="1" anchor="ctr">
            <a:noAutofit/>
          </a:bodyPr>
          <a:lstStyle/>
          <a:p>
            <a:r>
              <a:rPr lang="ar-SA" dirty="0"/>
              <a:t>انقر لتحرير نمط عنوان الشكل الرئيسي</a:t>
            </a:r>
            <a:endParaRPr lang="ar-SA" noProof="0" dirty="0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 flipH="1">
            <a:off x="355108" y="1719071"/>
            <a:ext cx="8407893" cy="440740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 rtl="1"/>
            <a:r>
              <a:rPr lang="ar-SA" noProof="0"/>
              <a:t>انقر لتحرير أنماط النص الرئيسي</a:t>
            </a:r>
          </a:p>
          <a:p>
            <a:pPr lvl="1" rtl="1"/>
            <a:r>
              <a:rPr lang="ar-SA" noProof="0"/>
              <a:t>المستوى الثاني</a:t>
            </a:r>
          </a:p>
          <a:p>
            <a:pPr lvl="2" rtl="1"/>
            <a:r>
              <a:rPr lang="ar-SA" noProof="0"/>
              <a:t>المستوى الثالث</a:t>
            </a:r>
          </a:p>
          <a:p>
            <a:pPr lvl="3" rtl="1"/>
            <a:r>
              <a:rPr lang="ar-SA" noProof="0"/>
              <a:t>المستوى الرابع</a:t>
            </a:r>
          </a:p>
          <a:p>
            <a:pPr lvl="4" rtl="1"/>
            <a:r>
              <a:rPr lang="ar-SA" noProof="0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 flipH="1">
            <a:off x="6639512" y="6356350"/>
            <a:ext cx="2133600" cy="274320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 rtl="1">
              <a:defRPr sz="1100" b="1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fld id="{63AE038B-4857-4127-84C2-9DCC1F9C9F9E}" type="datetime1">
              <a:rPr lang="ar-SA" smtClean="0"/>
              <a:t>08/01/43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 flipH="1">
            <a:off x="2743200" y="6356350"/>
            <a:ext cx="3352800" cy="274320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 rtl="1">
              <a:defRPr sz="1100" b="1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 flipH="1">
            <a:off x="326354" y="6355080"/>
            <a:ext cx="582966" cy="274320"/>
          </a:xfrm>
          <a:prstGeom prst="rect">
            <a:avLst/>
          </a:prstGeom>
          <a:ln w="19050">
            <a:noFill/>
          </a:ln>
        </p:spPr>
        <p:txBody>
          <a:bodyPr vert="horz" lIns="91440" tIns="45720" rIns="91440" bIns="45720" rtlCol="1" anchor="ctr"/>
          <a:lstStyle>
            <a:lvl1pPr algn="ctr" rtl="1">
              <a:defRPr sz="1100" b="1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algn="l"/>
            <a:fld id="{F7886C9C-DC18-4195-8FD5-A50AA931D419}" type="slidenum">
              <a:rPr lang="ar-SA" smtClean="0"/>
              <a:pPr algn="l"/>
              <a:t>‹#›</a:t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ctr" defTabSz="914400" rtl="1" eaLnBrk="1" latinLnBrk="0" hangingPunct="1">
        <a:spcBef>
          <a:spcPct val="0"/>
        </a:spcBef>
        <a:buNone/>
        <a:defRPr sz="3200" b="1" kern="1200" cap="all" spc="200" baseline="0">
          <a:ln>
            <a:noFill/>
          </a:ln>
          <a:solidFill>
            <a:schemeClr val="bg1"/>
          </a:solidFill>
          <a:effectLst/>
          <a:latin typeface="Tahoma" panose="020B0604030504040204" pitchFamily="34" charset="0"/>
          <a:ea typeface="Tahoma" panose="020B0604030504040204" pitchFamily="34" charset="0"/>
          <a:cs typeface="Tahoma" panose="020B0604030504040204" pitchFamily="34" charset="0"/>
        </a:defRPr>
      </a:lvl1pPr>
    </p:titleStyle>
    <p:bodyStyle>
      <a:lvl1pPr marL="274320" indent="-228600" algn="r" defTabSz="914400" rtl="1" eaLnBrk="1" latinLnBrk="0" hangingPunct="1">
        <a:spcBef>
          <a:spcPct val="20000"/>
        </a:spcBef>
        <a:buClr>
          <a:schemeClr val="accent1"/>
        </a:buClr>
        <a:buFont typeface="Wingdings 2" pitchFamily="18" charset="2"/>
        <a:buChar char=""/>
        <a:defRPr sz="2000" b="1" kern="1200" spc="150" baseline="0">
          <a:solidFill>
            <a:schemeClr val="tx2"/>
          </a:solidFill>
          <a:latin typeface="Tahoma" panose="020B0604030504040204" pitchFamily="34" charset="0"/>
          <a:ea typeface="Tahoma" panose="020B0604030504040204" pitchFamily="34" charset="0"/>
          <a:cs typeface="Tahoma" panose="020B0604030504040204" pitchFamily="34" charset="0"/>
        </a:defRPr>
      </a:lvl1pPr>
      <a:lvl2pPr marL="548640" indent="-182880" algn="r" defTabSz="914400" rtl="1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800" b="1" kern="1200" spc="100" baseline="0">
          <a:solidFill>
            <a:schemeClr val="tx2"/>
          </a:solidFill>
          <a:latin typeface="Tahoma" panose="020B0604030504040204" pitchFamily="34" charset="0"/>
          <a:ea typeface="Tahoma" panose="020B0604030504040204" pitchFamily="34" charset="0"/>
          <a:cs typeface="Tahoma" panose="020B0604030504040204" pitchFamily="34" charset="0"/>
        </a:defRPr>
      </a:lvl2pPr>
      <a:lvl3pPr marL="822960" indent="-182880" algn="r" defTabSz="914400" rtl="1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600" b="1" kern="1200" spc="100" baseline="0">
          <a:solidFill>
            <a:schemeClr val="tx2"/>
          </a:solidFill>
          <a:latin typeface="Tahoma" panose="020B0604030504040204" pitchFamily="34" charset="0"/>
          <a:ea typeface="Tahoma" panose="020B0604030504040204" pitchFamily="34" charset="0"/>
          <a:cs typeface="Tahoma" panose="020B0604030504040204" pitchFamily="34" charset="0"/>
        </a:defRPr>
      </a:lvl3pPr>
      <a:lvl4pPr marL="1097280" indent="-182880" algn="r" defTabSz="914400" rtl="1" eaLnBrk="1" latinLnBrk="0" hangingPunct="1">
        <a:spcBef>
          <a:spcPct val="20000"/>
        </a:spcBef>
        <a:buClr>
          <a:schemeClr val="accent4"/>
        </a:buClr>
        <a:buFont typeface="Wingdings" pitchFamily="2" charset="2"/>
        <a:buChar char="§"/>
        <a:defRPr sz="1400" b="1" kern="1200">
          <a:solidFill>
            <a:schemeClr val="tx2"/>
          </a:solidFill>
          <a:latin typeface="Tahoma" panose="020B0604030504040204" pitchFamily="34" charset="0"/>
          <a:ea typeface="Tahoma" panose="020B0604030504040204" pitchFamily="34" charset="0"/>
          <a:cs typeface="Tahoma" panose="020B0604030504040204" pitchFamily="34" charset="0"/>
        </a:defRPr>
      </a:lvl4pPr>
      <a:lvl5pPr marL="1280160" indent="-182880" algn="r" defTabSz="914400" rtl="1" eaLnBrk="1" latinLnBrk="0" hangingPunct="1">
        <a:spcBef>
          <a:spcPct val="20000"/>
        </a:spcBef>
        <a:buClr>
          <a:schemeClr val="accent6"/>
        </a:buClr>
        <a:buFont typeface="Wingdings" pitchFamily="2" charset="2"/>
        <a:buChar char="§"/>
        <a:defRPr sz="1300" b="1" kern="1200" spc="100" baseline="0">
          <a:solidFill>
            <a:schemeClr val="tx2"/>
          </a:solidFill>
          <a:latin typeface="Tahoma" panose="020B0604030504040204" pitchFamily="34" charset="0"/>
          <a:ea typeface="Tahoma" panose="020B0604030504040204" pitchFamily="34" charset="0"/>
          <a:cs typeface="Tahoma" panose="020B0604030504040204" pitchFamily="34" charset="0"/>
        </a:defRPr>
      </a:lvl5pPr>
      <a:lvl6pPr marL="1554480" indent="-182880" algn="r" defTabSz="914400" rtl="1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1828800" indent="-182880" algn="r" defTabSz="914400" rtl="1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103120" indent="-182880" algn="r" defTabSz="914400" rtl="1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r" defTabSz="914400" rtl="1" eaLnBrk="1" latinLnBrk="0" hangingPunct="1">
        <a:spcBef>
          <a:spcPct val="20000"/>
        </a:spcBef>
        <a:buClr>
          <a:schemeClr val="accent5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1.xml.rels>&#65279;<?xml version="1.0" encoding="utf-8"?><Relationships xmlns="http://schemas.openxmlformats.org/package/2006/relationships"><Relationship Type="http://schemas.openxmlformats.org/officeDocument/2006/relationships/notesSlide" Target="/ppt/notesSlides/notesSlide11.xml" Id="rId2" /><Relationship Type="http://schemas.openxmlformats.org/officeDocument/2006/relationships/slideLayout" Target="/ppt/slideLayouts/slideLayout11.xml" Id="rId1" /></Relationships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فرعي 1"/>
          <p:cNvSpPr>
            <a:spLocks noGrp="1"/>
          </p:cNvSpPr>
          <p:nvPr>
            <p:ph type="subTitle" idx="1"/>
          </p:nvPr>
        </p:nvSpPr>
        <p:spPr>
          <a:xfrm flipH="1">
            <a:off x="152400" y="2052960"/>
            <a:ext cx="1981200" cy="1828800"/>
          </a:xfrm>
        </p:spPr>
        <p:txBody>
          <a:bodyPr rtlCol="1"/>
          <a:lstStyle/>
          <a:p>
            <a:pPr algn="r" rtl="1"/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>
          <a:xfrm flipH="1">
            <a:off x="6639512" y="6356350"/>
            <a:ext cx="2133600" cy="274320"/>
          </a:xfrm>
        </p:spPr>
        <p:txBody>
          <a:bodyPr rtlCol="1"/>
          <a:lstStyle/>
          <a:p>
            <a:pPr algn="r" rtl="1"/>
            <a:fld id="{501ACCB2-98DC-42A6-8D98-34DE5EFAB712}" type="datetime1">
              <a:rPr lang="ar-SA" smtClean="0"/>
              <a:t>08/01/43</a:t>
            </a:fld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1"/>
          </p:nvPr>
        </p:nvSpPr>
        <p:spPr>
          <a:xfrm flipH="1">
            <a:off x="326354" y="6355080"/>
            <a:ext cx="582966" cy="274320"/>
          </a:xfrm>
        </p:spPr>
        <p:txBody>
          <a:bodyPr rtlCol="1"/>
          <a:lstStyle/>
          <a:p>
            <a:pPr algn="l" rtl="1"/>
            <a:fld id="{F7886C9C-DC18-4195-8FD5-A50AA931D419}" type="slidenum">
              <a:rPr lang="ar-SA" smtClean="0"/>
              <a:pPr algn="l" rtl="1"/>
              <a:t>1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2"/>
          </p:nvPr>
        </p:nvSpPr>
        <p:spPr>
          <a:xfrm flipH="1">
            <a:off x="2743200" y="6356350"/>
            <a:ext cx="3352800" cy="274320"/>
          </a:xfrm>
        </p:spPr>
        <p:txBody>
          <a:bodyPr rtlCol="1"/>
          <a:lstStyle/>
          <a:p>
            <a:pPr rtl="1"/>
            <a:endParaRPr lang="ar-SA"/>
          </a:p>
        </p:txBody>
      </p:sp>
      <p:sp>
        <p:nvSpPr>
          <p:cNvPr id="6" name="العنوان 5"/>
          <p:cNvSpPr>
            <a:spLocks noGrp="1"/>
          </p:cNvSpPr>
          <p:nvPr>
            <p:ph type="title"/>
          </p:nvPr>
        </p:nvSpPr>
        <p:spPr>
          <a:xfrm flipH="1">
            <a:off x="2362200" y="2052960"/>
            <a:ext cx="6324600" cy="1828800"/>
          </a:xfrm>
        </p:spPr>
        <p:txBody>
          <a:bodyPr rtlCol="1"/>
          <a:lstStyle/>
          <a:p>
            <a:pPr algn="l" rtl="1"/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905567460"/>
      </p:ext>
    </p:extLst>
  </p:cSld>
  <p:clrMapOvr>
    <a:masterClrMapping/>
  </p:clrMapOvr>
</p:sld>
</file>

<file path=ppt/theme/_rels/theme12.xml.rels>&#65279;<?xml version="1.0" encoding="utf-8"?><Relationships xmlns="http://schemas.openxmlformats.org/package/2006/relationships"><Relationship Type="http://schemas.openxmlformats.org/officeDocument/2006/relationships/image" Target="/ppt/media/image12.jpeg" Id="rId1" /></Relationships>
</file>

<file path=ppt/theme/theme12.xml><?xml version="1.0" encoding="utf-8"?>
<a:theme xmlns:a="http://schemas.openxmlformats.org/drawingml/2006/main" name="تصميم شبكي">
  <a:themeElements>
    <a:clrScheme name="Grid">
      <a:dk1>
        <a:sysClr val="windowText" lastClr="000000"/>
      </a:dk1>
      <a:lt1>
        <a:sysClr val="window" lastClr="FFFFFF"/>
      </a:lt1>
      <a:dk2>
        <a:srgbClr val="534949"/>
      </a:dk2>
      <a:lt2>
        <a:srgbClr val="CCD1B9"/>
      </a:lt2>
      <a:accent1>
        <a:srgbClr val="C66951"/>
      </a:accent1>
      <a:accent2>
        <a:srgbClr val="BF974D"/>
      </a:accent2>
      <a:accent3>
        <a:srgbClr val="928B70"/>
      </a:accent3>
      <a:accent4>
        <a:srgbClr val="87706B"/>
      </a:accent4>
      <a:accent5>
        <a:srgbClr val="94734E"/>
      </a:accent5>
      <a:accent6>
        <a:srgbClr val="6F777D"/>
      </a:accent6>
      <a:hlink>
        <a:srgbClr val="CC9900"/>
      </a:hlink>
      <a:folHlink>
        <a:srgbClr val="C0C0C0"/>
      </a:folHlink>
    </a:clrScheme>
    <a:fontScheme name="Grid">
      <a:maj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ajorFont>
      <a:min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inorFont>
    </a:fontScheme>
    <a:fmtScheme name="Grid">
      <a:fillStyleLst>
        <a:solidFill>
          <a:schemeClr val="phClr"/>
        </a:solidFill>
        <a:solidFill>
          <a:schemeClr val="phClr">
            <a:tint val="5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175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3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3000"/>
                <a:satMod val="11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3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ap:Properties xmlns:vt="http://schemas.openxmlformats.org/officeDocument/2006/docPropsVTypes" xmlns:ap="http://schemas.openxmlformats.org/officeDocument/2006/extended-properties">
  <ap:Template>Grid</ap:Template>
  <ap:TotalTime>29</ap:TotalTime>
  <ap:Words>3</ap:Words>
  <ap:PresentationFormat>عرض على الشاشة (4:3)</ap:PresentationFormat>
  <ap:Paragraphs>3</ap:Paragraphs>
  <ap:Slides>1</ap:Slides>
  <ap:Notes>1</ap:Notes>
  <ap:HiddenSlides>0</ap:HiddenSlides>
  <ap:MMClips>0</ap:MMClips>
  <ap:ScaleCrop>false</ap:ScaleCrop>
  <ap:HeadingPairs>
    <vt:vector baseType="variant" size="6">
      <vt:variant>
        <vt:lpstr>الخطوط المستخدمة</vt:lpstr>
      </vt:variant>
      <vt:variant>
        <vt:i4>3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1</vt:i4>
      </vt:variant>
    </vt:vector>
  </ap:HeadingPairs>
  <ap:TitlesOfParts>
    <vt:vector baseType="lpstr" size="5">
      <vt:lpstr>Tahoma</vt:lpstr>
      <vt:lpstr>Wingdings</vt:lpstr>
      <vt:lpstr>Wingdings 2</vt:lpstr>
      <vt:lpstr>تصميم شبكي</vt:lpstr>
      <vt:lpstr>عرض تقديمي في PowerPoint</vt:lpstr>
    </vt:vector>
  </ap:TitlesOfParts>
  <ap:LinksUpToDate>false</ap:LinksUpToDate>
  <ap:SharedDoc>false</ap:SharedDoc>
  <ap:HyperlinksChanged>false</ap:HyperlinksChanged>
  <ap:AppVersion>16.0000</ap:AppVersion>
</ap: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dcterms:created xsi:type="dcterms:W3CDTF">2014-09-16T21:35:33Z</dcterms:created>
  <dcterms:modified xsi:type="dcterms:W3CDTF">2021-08-16T02:09:13Z</dcterms:modified>
</cp:coreProperties>
</file>