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algn="r" rtl="1">
      <a:defRPr lang="ar-M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5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6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26C2AC12-DD85-4F59-B944-C590DF3463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BE6D5EB2-1D12-413E-8BC1-4332A24A0C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F19905B9-E351-4CED-8D49-58050339633A}" type="datetime1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04/01/43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B061706-E437-4811-A940-5DA08A6829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0D38E12-B85E-49D4-8EAB-6B9F2756977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F3EE8D5B-F74A-45ED-89BB-8243510CFD3D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2012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2AD2917-4A05-4F80-92AB-AA065CBDDFB7}" type="datetime1">
              <a:rPr lang="ar-SA" smtClean="0"/>
              <a:t>04/01/43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2340C7B8-31A2-48C3-9D91-430B9A1A4D0D}" type="slidenum">
              <a:rPr lang="ar-SA" smtClean="0"/>
              <a:pPr algn="l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087447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1"/>
            <a:fld id="{2340C7B8-31A2-48C3-9D91-430B9A1A4D0D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13326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العنوان والنص ال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699247" y="570156"/>
            <a:ext cx="7756263" cy="1054250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 flipH="1">
            <a:off x="699248" y="2248347"/>
            <a:ext cx="7745505" cy="3877815"/>
          </a:xfrm>
        </p:spPr>
        <p:txBody>
          <a:bodyPr vert="eaVert" rtlCol="1" anchor="ctr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6650022" y="6161442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9A8D474-19AF-42C7-9787-552000428F64}" type="datetime1">
              <a:rPr lang="ar-SA" noProof="0" smtClean="0"/>
              <a:t>04/01/43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124200" y="6161442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371136" y="6161442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F36DD0FD-55B0-48C4-8AF2-8A69533EDFC3}" type="slidenum">
              <a:rPr lang="ar-SA" noProof="0" smtClean="0"/>
              <a:pPr algn="l"/>
              <a:t>‹#›</a:t>
            </a:fld>
            <a:endParaRPr lang="ar-SA" noProof="0"/>
          </a:p>
        </p:txBody>
      </p:sp>
      <p:grpSp>
        <p:nvGrpSpPr>
          <p:cNvPr id="11" name="المجموعة 10"/>
          <p:cNvGrpSpPr/>
          <p:nvPr/>
        </p:nvGrpSpPr>
        <p:grpSpPr>
          <a:xfrm flipH="1">
            <a:off x="1192306" y="1392217"/>
            <a:ext cx="6779110" cy="923330"/>
            <a:chOff x="1172584" y="1381459"/>
            <a:chExt cx="6779110" cy="923330"/>
          </a:xfrm>
        </p:grpSpPr>
        <p:sp>
          <p:nvSpPr>
            <p:cNvPr id="15" name="مربع نص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rtl="1"/>
              <a:r>
                <a:rPr lang="ar-SA" sz="5400" noProof="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  <a:ea typeface="Tahoma" panose="020B0604030504040204" pitchFamily="34" charset="0"/>
                  <a:cs typeface="Tahoma" panose="020B0604030504040204" pitchFamily="34" charset="0"/>
                </a:rPr>
                <a:t></a:t>
              </a:r>
            </a:p>
          </p:txBody>
        </p:sp>
        <p:cxnSp>
          <p:nvCxnSpPr>
            <p:cNvPr id="16" name="رابط مستقيم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ال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الصورة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6650022" y="6161442"/>
            <a:ext cx="2133600" cy="365125"/>
          </a:xfrm>
        </p:spPr>
        <p:txBody>
          <a:bodyPr rtlCol="1"/>
          <a:lstStyle>
            <a:lvl1pPr algn="r" rtl="1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9FE3F5E-72EA-449D-A658-A37CF7CC36BA}" type="datetime1">
              <a:rPr lang="ar-SA" noProof="0" smtClean="0"/>
              <a:t>04/01/43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124200" y="6161442"/>
            <a:ext cx="2895600" cy="365125"/>
          </a:xfrm>
        </p:spPr>
        <p:txBody>
          <a:bodyPr rtlCol="1"/>
          <a:lstStyle>
            <a:lvl1pPr algn="ctr" rtl="1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371136" y="6161442"/>
            <a:ext cx="2133600" cy="365125"/>
          </a:xfrm>
        </p:spPr>
        <p:txBody>
          <a:bodyPr rtlCol="1"/>
          <a:lstStyle>
            <a:lvl1pPr algn="r" rtl="1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F36DD0FD-55B0-48C4-8AF2-8A69533EDFC3}" type="slidenum">
              <a:rPr lang="ar-SA" noProof="0" smtClean="0"/>
              <a:pPr algn="l"/>
              <a:t>‹#›</a:t>
            </a:fld>
            <a:endParaRPr lang="ar-SA" noProof="0"/>
          </a:p>
        </p:txBody>
      </p:sp>
      <p:grpSp>
        <p:nvGrpSpPr>
          <p:cNvPr id="8" name="المجموعة 7"/>
          <p:cNvGrpSpPr/>
          <p:nvPr/>
        </p:nvGrpSpPr>
        <p:grpSpPr>
          <a:xfrm flipH="1">
            <a:off x="1170789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مربع نص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rtl="1"/>
              <a:r>
                <a:rPr lang="ar-SA" sz="5400" noProof="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anose="05000000000000000000" pitchFamily="2" charset="2"/>
                  <a:ea typeface="Tahoma" panose="020B0604030504040204" pitchFamily="34" charset="0"/>
                  <a:cs typeface="Tahoma" panose="020B0604030504040204" pitchFamily="34" charset="0"/>
                </a:rPr>
                <a:t></a:t>
              </a:r>
            </a:p>
          </p:txBody>
        </p:sp>
        <p:cxnSp>
          <p:nvCxnSpPr>
            <p:cNvPr id="10" name="رابط مستقيم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 flipH="1">
            <a:off x="1183341" y="1387737"/>
            <a:ext cx="6777318" cy="1731982"/>
          </a:xfrm>
        </p:spPr>
        <p:txBody>
          <a:bodyPr rtlCol="1" anchor="b"/>
          <a:lstStyle>
            <a:lvl1pPr algn="ctr" rtl="1"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flipH="1">
            <a:off x="1371600" y="3767862"/>
            <a:ext cx="6400800" cy="1752600"/>
          </a:xfrm>
        </p:spPr>
        <p:txBody>
          <a:bodyPr rtlCol="1"/>
          <a:lstStyle>
            <a:lvl1pPr marL="0" indent="0" algn="ctr" rtl="1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1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noProof="0"/>
              <a:t>انقر لتحرير نمط العنوان الفرعي للشكل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العنوان العمودي وال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العمودي 1"/>
          <p:cNvSpPr>
            <a:spLocks noGrp="1"/>
          </p:cNvSpPr>
          <p:nvPr>
            <p:ph type="title" orient="vert"/>
          </p:nvPr>
        </p:nvSpPr>
        <p:spPr>
          <a:xfrm flipH="1">
            <a:off x="699247" y="559398"/>
            <a:ext cx="1678193" cy="5566765"/>
          </a:xfrm>
        </p:spPr>
        <p:txBody>
          <a:bodyPr vert="vert270"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 flipH="1">
            <a:off x="2947595" y="849854"/>
            <a:ext cx="5507917" cy="5023821"/>
          </a:xfrm>
        </p:spPr>
        <p:txBody>
          <a:bodyPr vert="vert270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6650022" y="6161442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0265AFE-24C9-447E-B6CF-E992A0E2CA7F}" type="datetime1">
              <a:rPr lang="ar-SA" noProof="0" smtClean="0"/>
              <a:t>04/01/43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124200" y="6161442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371136" y="6161442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F36DD0FD-55B0-48C4-8AF2-8A69533EDFC3}" type="slidenum">
              <a:rPr lang="ar-SA" noProof="0" smtClean="0"/>
              <a:pPr algn="l"/>
              <a:t>‹#›</a:t>
            </a:fld>
            <a:endParaRPr lang="ar-SA" noProof="0"/>
          </a:p>
        </p:txBody>
      </p:sp>
      <p:grpSp>
        <p:nvGrpSpPr>
          <p:cNvPr id="11" name="المجموعة 10"/>
          <p:cNvGrpSpPr/>
          <p:nvPr/>
        </p:nvGrpSpPr>
        <p:grpSpPr>
          <a:xfrm rot="16200000" flipH="1">
            <a:off x="-245204" y="2880823"/>
            <a:ext cx="5480154" cy="923330"/>
            <a:chOff x="1815339" y="1381459"/>
            <a:chExt cx="5480154" cy="923330"/>
          </a:xfrm>
        </p:grpSpPr>
        <p:sp>
          <p:nvSpPr>
            <p:cNvPr id="12" name="مربع نص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rtl="1"/>
              <a:r>
                <a:rPr lang="ar-SA" sz="5400" noProof="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  <a:ea typeface="Tahoma" panose="020B0604030504040204" pitchFamily="34" charset="0"/>
                  <a:cs typeface="Tahoma" panose="020B0604030504040204" pitchFamily="34" charset="0"/>
                </a:rPr>
                <a:t></a:t>
              </a:r>
            </a:p>
          </p:txBody>
        </p:sp>
        <p:cxnSp>
          <p:nvCxnSpPr>
            <p:cNvPr id="13" name="رابط مستقيم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رابط مستقيم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>
          <a:xfrm flipH="1">
            <a:off x="699248" y="2248347"/>
            <a:ext cx="7745505" cy="387781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6650022" y="6161442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6D10806-F098-4102-B719-2BE270077C42}" type="datetime1">
              <a:rPr lang="ar-SA" noProof="0" smtClean="0"/>
              <a:t>04/01/43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124200" y="6161442"/>
            <a:ext cx="28956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371136" y="6161442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F36DD0FD-55B0-48C4-8AF2-8A69533EDFC3}" type="slidenum">
              <a:rPr lang="ar-SA" noProof="0" smtClean="0"/>
              <a:pPr algn="l"/>
              <a:t>‹#›</a:t>
            </a:fld>
            <a:endParaRPr lang="ar-SA" noProof="0"/>
          </a:p>
        </p:txBody>
      </p:sp>
      <p:sp>
        <p:nvSpPr>
          <p:cNvPr id="11" name="العنوان 10"/>
          <p:cNvSpPr>
            <a:spLocks noGrp="1"/>
          </p:cNvSpPr>
          <p:nvPr>
            <p:ph type="title"/>
          </p:nvPr>
        </p:nvSpPr>
        <p:spPr>
          <a:xfrm flipH="1">
            <a:off x="699247" y="570156"/>
            <a:ext cx="7756263" cy="1054250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grpSp>
        <p:nvGrpSpPr>
          <p:cNvPr id="12" name="المجموعة 11"/>
          <p:cNvGrpSpPr/>
          <p:nvPr/>
        </p:nvGrpSpPr>
        <p:grpSpPr>
          <a:xfrm flipH="1">
            <a:off x="1192306" y="1392217"/>
            <a:ext cx="6779110" cy="923330"/>
            <a:chOff x="1172584" y="1381459"/>
            <a:chExt cx="6779110" cy="923330"/>
          </a:xfrm>
        </p:grpSpPr>
        <p:sp>
          <p:nvSpPr>
            <p:cNvPr id="13" name="مربع نص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rtl="1"/>
              <a:r>
                <a:rPr lang="ar-SA" sz="5400" noProof="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  <a:ea typeface="Tahoma" panose="020B0604030504040204" pitchFamily="34" charset="0"/>
                  <a:cs typeface="Tahoma" panose="020B0604030504040204" pitchFamily="34" charset="0"/>
                </a:rPr>
                <a:t></a:t>
              </a:r>
            </a:p>
          </p:txBody>
        </p:sp>
        <p:cxnSp>
          <p:nvCxnSpPr>
            <p:cNvPr id="14" name="رابط مستقيم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رابط مستقيم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الصورة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المجموعة 7"/>
          <p:cNvGrpSpPr/>
          <p:nvPr/>
        </p:nvGrpSpPr>
        <p:grpSpPr>
          <a:xfrm flipH="1">
            <a:off x="1192306" y="2887579"/>
            <a:ext cx="6779110" cy="923330"/>
            <a:chOff x="1172584" y="1381459"/>
            <a:chExt cx="6779110" cy="923330"/>
          </a:xfrm>
        </p:grpSpPr>
        <p:sp>
          <p:nvSpPr>
            <p:cNvPr id="9" name="مربع نص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rtl="1"/>
              <a:r>
                <a:rPr lang="ar-SA" sz="5400" noProof="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  <a:ea typeface="Tahoma" panose="020B0604030504040204" pitchFamily="34" charset="0"/>
                  <a:cs typeface="Tahoma" panose="020B0604030504040204" pitchFamily="34" charset="0"/>
                </a:rPr>
                <a:t></a:t>
              </a:r>
            </a:p>
          </p:txBody>
        </p:sp>
        <p:cxnSp>
          <p:nvCxnSpPr>
            <p:cNvPr id="10" name="رابط مستقيم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رابط مستقيم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699247" y="1204857"/>
            <a:ext cx="7754713" cy="1910716"/>
          </a:xfrm>
        </p:spPr>
        <p:txBody>
          <a:bodyPr rtlCol="1" anchor="b"/>
          <a:lstStyle>
            <a:lvl1pPr algn="ctr" rtl="1">
              <a:defRPr sz="5400" b="0" cap="none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710005" y="3767316"/>
            <a:ext cx="7734747" cy="1500187"/>
          </a:xfrm>
        </p:spPr>
        <p:txBody>
          <a:bodyPr rtlCol="1" anchor="t"/>
          <a:lstStyle>
            <a:lvl1pPr marL="0" indent="0" algn="ctr" rtl="1">
              <a:buNone/>
              <a:defRPr sz="20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6650022" y="6161442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9D70F40-F56A-42F3-AA39-90ABE82B233E}" type="datetime1">
              <a:rPr lang="ar-SA" noProof="0" smtClean="0"/>
              <a:t>04/01/43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3124200" y="6161442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371136" y="6161442"/>
            <a:ext cx="21336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36DD0FD-55B0-48C4-8AF2-8A69533EDFC3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6650022" y="6161442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E06B2F7-53C3-41E0-BA4A-BB7D36D30878}" type="datetime1">
              <a:rPr lang="ar-SA" noProof="0" smtClean="0"/>
              <a:t>04/01/43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3124200" y="6161442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371136" y="6161442"/>
            <a:ext cx="21336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36DD0FD-55B0-48C4-8AF2-8A69533EDFC3}" type="slidenum">
              <a:rPr lang="ar-SA" noProof="0" smtClean="0"/>
              <a:pPr/>
              <a:t>‹#›</a:t>
            </a:fld>
            <a:endParaRPr lang="ar-SA" noProof="0"/>
          </a:p>
        </p:txBody>
      </p:sp>
      <p:sp>
        <p:nvSpPr>
          <p:cNvPr id="12" name="العنوان 11"/>
          <p:cNvSpPr>
            <a:spLocks noGrp="1"/>
          </p:cNvSpPr>
          <p:nvPr>
            <p:ph type="title"/>
          </p:nvPr>
        </p:nvSpPr>
        <p:spPr>
          <a:xfrm flipH="1">
            <a:off x="699247" y="570156"/>
            <a:ext cx="7756263" cy="1054250"/>
          </a:xfrm>
        </p:spPr>
        <p:txBody>
          <a:bodyPr rtlCol="1"/>
          <a:lstStyle>
            <a:lvl1pPr algn="ctr" rtl="1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grpSp>
        <p:nvGrpSpPr>
          <p:cNvPr id="13" name="المجموعة 12"/>
          <p:cNvGrpSpPr/>
          <p:nvPr/>
        </p:nvGrpSpPr>
        <p:grpSpPr>
          <a:xfrm flipH="1">
            <a:off x="1192306" y="1392217"/>
            <a:ext cx="6779110" cy="923330"/>
            <a:chOff x="1172584" y="1381459"/>
            <a:chExt cx="6779110" cy="923330"/>
          </a:xfrm>
        </p:grpSpPr>
        <p:sp>
          <p:nvSpPr>
            <p:cNvPr id="14" name="مربع نص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rtl="1"/>
              <a:r>
                <a:rPr lang="ar-SA" sz="5400" noProof="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  <a:ea typeface="Tahoma" panose="020B0604030504040204" pitchFamily="34" charset="0"/>
                  <a:cs typeface="Tahoma" panose="020B0604030504040204" pitchFamily="34" charset="0"/>
                </a:rPr>
                <a:t></a:t>
              </a:r>
            </a:p>
          </p:txBody>
        </p:sp>
        <p:cxnSp>
          <p:nvCxnSpPr>
            <p:cNvPr id="15" name="رابط مستقيم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عنصر نائب للمحتوى 7"/>
          <p:cNvSpPr>
            <a:spLocks noGrp="1"/>
          </p:cNvSpPr>
          <p:nvPr>
            <p:ph sz="quarter" idx="13" hasCustomPrompt="1"/>
          </p:nvPr>
        </p:nvSpPr>
        <p:spPr>
          <a:xfrm flipH="1">
            <a:off x="4654296" y="2240280"/>
            <a:ext cx="3803904" cy="3877056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10" name="عنصر نائب للمحتوى 9"/>
          <p:cNvSpPr>
            <a:spLocks noGrp="1"/>
          </p:cNvSpPr>
          <p:nvPr>
            <p:ph sz="quarter" idx="14" hasCustomPrompt="1"/>
          </p:nvPr>
        </p:nvSpPr>
        <p:spPr>
          <a:xfrm flipH="1">
            <a:off x="694945" y="2240280"/>
            <a:ext cx="3803904" cy="3877056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699247" y="570156"/>
            <a:ext cx="7756263" cy="1054250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4649994" y="2240280"/>
            <a:ext cx="3442446" cy="658368"/>
          </a:xfrm>
        </p:spPr>
        <p:txBody>
          <a:bodyPr rtlCol="1" anchor="b"/>
          <a:lstStyle>
            <a:lvl1pPr marL="0" indent="0" algn="ctr" rtl="1">
              <a:buNone/>
              <a:defRPr sz="2400" b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 flipH="1">
            <a:off x="4651608" y="2947595"/>
            <a:ext cx="3803904" cy="3172968"/>
          </a:xfrm>
        </p:spPr>
        <p:txBody>
          <a:bodyPr rtlCol="1"/>
          <a:lstStyle>
            <a:lvl1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600"/>
            </a:lvl6pPr>
            <a:lvl7pPr algn="r" rtl="1">
              <a:defRPr sz="1600"/>
            </a:lvl7pPr>
            <a:lvl8pPr algn="r" rtl="1">
              <a:defRPr sz="1600"/>
            </a:lvl8pPr>
            <a:lvl9pPr algn="r" rtl="1">
              <a:defRPr sz="16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 hasCustomPrompt="1"/>
          </p:nvPr>
        </p:nvSpPr>
        <p:spPr>
          <a:xfrm flipH="1">
            <a:off x="694406" y="2240280"/>
            <a:ext cx="3447288" cy="658368"/>
          </a:xfrm>
        </p:spPr>
        <p:txBody>
          <a:bodyPr rtlCol="1" anchor="b"/>
          <a:lstStyle>
            <a:lvl1pPr marL="0" indent="0" algn="ctr" rtl="1">
              <a:buNone/>
              <a:defRPr sz="2400" b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 hasCustomPrompt="1"/>
          </p:nvPr>
        </p:nvSpPr>
        <p:spPr>
          <a:xfrm flipH="1">
            <a:off x="699246" y="2944368"/>
            <a:ext cx="3799728" cy="3172968"/>
          </a:xfrm>
        </p:spPr>
        <p:txBody>
          <a:bodyPr rtlCol="1"/>
          <a:lstStyle>
            <a:lvl1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1600"/>
            </a:lvl6pPr>
            <a:lvl7pPr algn="r" rtl="1">
              <a:defRPr sz="1600"/>
            </a:lvl7pPr>
            <a:lvl8pPr algn="r" rtl="1">
              <a:defRPr sz="1600"/>
            </a:lvl8pPr>
            <a:lvl9pPr algn="r" rtl="1">
              <a:defRPr sz="16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 flipH="1">
            <a:off x="6650022" y="6161442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95B3953-FDC1-4A1F-AC22-7CC1C835CEC4}" type="datetime1">
              <a:rPr lang="ar-SA" noProof="0" smtClean="0"/>
              <a:t>04/01/43</a:t>
            </a:fld>
            <a:endParaRPr lang="ar-SA" noProof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 flipH="1">
            <a:off x="3124200" y="6161442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 flipH="1">
            <a:off x="371136" y="6161442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F36DD0FD-55B0-48C4-8AF2-8A69533EDFC3}" type="slidenum">
              <a:rPr lang="ar-SA" noProof="0" smtClean="0"/>
              <a:pPr algn="l"/>
              <a:t>‹#›</a:t>
            </a:fld>
            <a:endParaRPr lang="ar-SA" noProof="0"/>
          </a:p>
        </p:txBody>
      </p:sp>
      <p:grpSp>
        <p:nvGrpSpPr>
          <p:cNvPr id="14" name="المجموعة 13"/>
          <p:cNvGrpSpPr/>
          <p:nvPr/>
        </p:nvGrpSpPr>
        <p:grpSpPr>
          <a:xfrm flipH="1">
            <a:off x="1192306" y="1392217"/>
            <a:ext cx="6779110" cy="923330"/>
            <a:chOff x="1172584" y="1381459"/>
            <a:chExt cx="6779110" cy="923330"/>
          </a:xfrm>
        </p:grpSpPr>
        <p:sp>
          <p:nvSpPr>
            <p:cNvPr id="16" name="مربع نص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rtl="1"/>
              <a:r>
                <a:rPr lang="ar-SA" sz="5400" noProof="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  <a:ea typeface="Tahoma" panose="020B0604030504040204" pitchFamily="34" charset="0"/>
                  <a:cs typeface="Tahoma" panose="020B0604030504040204" pitchFamily="34" charset="0"/>
                </a:rPr>
                <a:t></a:t>
              </a:r>
            </a:p>
          </p:txBody>
        </p:sp>
        <p:cxnSp>
          <p:nvCxnSpPr>
            <p:cNvPr id="17" name="رابط مستقيم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رابط مستقيم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699247" y="570156"/>
            <a:ext cx="7756263" cy="1054250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 flipH="1">
            <a:off x="6650022" y="6161442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D5CB1EB-F1D6-4BFB-9187-9511AA798B64}" type="datetime1">
              <a:rPr lang="ar-SA" noProof="0" smtClean="0"/>
              <a:t>04/01/43</a:t>
            </a:fld>
            <a:endParaRPr lang="ar-SA" noProof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 flipH="1">
            <a:off x="3124200" y="6161442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 flipH="1">
            <a:off x="371136" y="6161442"/>
            <a:ext cx="21336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36DD0FD-55B0-48C4-8AF2-8A69533EDFC3}" type="slidenum">
              <a:rPr lang="ar-SA" noProof="0" smtClean="0"/>
              <a:pPr/>
              <a:t>‹#›</a:t>
            </a:fld>
            <a:endParaRPr lang="ar-SA" noProof="0"/>
          </a:p>
        </p:txBody>
      </p:sp>
      <p:grpSp>
        <p:nvGrpSpPr>
          <p:cNvPr id="10" name="المجموعة 9"/>
          <p:cNvGrpSpPr/>
          <p:nvPr/>
        </p:nvGrpSpPr>
        <p:grpSpPr>
          <a:xfrm flipH="1">
            <a:off x="1192306" y="1392217"/>
            <a:ext cx="6779110" cy="923330"/>
            <a:chOff x="1172584" y="1381459"/>
            <a:chExt cx="6779110" cy="923330"/>
          </a:xfrm>
        </p:grpSpPr>
        <p:sp>
          <p:nvSpPr>
            <p:cNvPr id="14" name="مربع نص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rtl="1"/>
              <a:r>
                <a:rPr lang="ar-SA" sz="5400" noProof="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  <a:ea typeface="Tahoma" panose="020B0604030504040204" pitchFamily="34" charset="0"/>
                  <a:cs typeface="Tahoma" panose="020B0604030504040204" pitchFamily="34" charset="0"/>
                </a:rPr>
                <a:t></a:t>
              </a:r>
            </a:p>
          </p:txBody>
        </p:sp>
        <p:cxnSp>
          <p:nvCxnSpPr>
            <p:cNvPr id="15" name="رابط مستقيم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 flipH="1">
            <a:off x="6650022" y="6161442"/>
            <a:ext cx="21336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8F06279D-FA44-45D8-9B65-9C433EC8BCB9}" type="datetime1">
              <a:rPr lang="ar-SA" noProof="0" smtClean="0"/>
              <a:t>04/01/43</a:t>
            </a:fld>
            <a:endParaRPr lang="ar-SA" noProof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 flipH="1">
            <a:off x="3124200" y="6161442"/>
            <a:ext cx="2895600" cy="365125"/>
          </a:xfrm>
        </p:spPr>
        <p:txBody>
          <a:bodyPr rtlCol="1"/>
          <a:lstStyle>
            <a:lvl1pPr algn="ctr" rtl="1">
              <a:defRPr/>
            </a:lvl1pPr>
          </a:lstStyle>
          <a:p>
            <a:endParaRPr lang="ar-SA" noProof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 flipH="1">
            <a:off x="371136" y="6161442"/>
            <a:ext cx="21336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algn="l"/>
            <a:fld id="{F36DD0FD-55B0-48C4-8AF2-8A69533EDFC3}" type="slidenum">
              <a:rPr lang="ar-SA" noProof="0" smtClean="0"/>
              <a:pPr algn="l"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686938" y="1678195"/>
            <a:ext cx="3422483" cy="1886921"/>
          </a:xfrm>
        </p:spPr>
        <p:txBody>
          <a:bodyPr rtlCol="1" anchor="b"/>
          <a:lstStyle>
            <a:lvl1pPr algn="r" rtl="1">
              <a:defRPr sz="28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>
          <a:xfrm flipH="1">
            <a:off x="4335332" y="559398"/>
            <a:ext cx="4116667" cy="5566765"/>
          </a:xfrm>
        </p:spPr>
        <p:txBody>
          <a:bodyPr rtlCol="1" anchor="ctr"/>
          <a:lstStyle>
            <a:lvl1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lvl6pPr algn="r" rtl="1">
              <a:defRPr sz="2000"/>
            </a:lvl6pPr>
            <a:lvl7pPr algn="r" rtl="1">
              <a:defRPr sz="2000"/>
            </a:lvl7pPr>
            <a:lvl8pPr algn="r" rtl="1">
              <a:defRPr sz="2000"/>
            </a:lvl8pPr>
            <a:lvl9pPr algn="r" rtl="1">
              <a:defRPr sz="20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697696" y="3603812"/>
            <a:ext cx="3411725" cy="2517289"/>
          </a:xfrm>
        </p:spPr>
        <p:txBody>
          <a:bodyPr rtlCol="1">
            <a:normAutofit/>
          </a:bodyPr>
          <a:lstStyle>
            <a:lvl1pPr marL="0" indent="0" algn="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6650022" y="6161442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214F0E7-940D-4D70-A04A-79E8F8E350FB}" type="datetime1">
              <a:rPr lang="ar-SA" noProof="0" smtClean="0"/>
              <a:t>04/01/43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3124200" y="6161442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371136" y="6161442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F36DD0FD-55B0-48C4-8AF2-8A69533EDFC3}" type="slidenum">
              <a:rPr lang="ar-SA" noProof="0" smtClean="0"/>
              <a:pPr algn="l"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699248" y="4668818"/>
            <a:ext cx="7767021" cy="644729"/>
          </a:xfrm>
        </p:spPr>
        <p:txBody>
          <a:bodyPr rtlCol="1" anchor="b"/>
          <a:lstStyle>
            <a:lvl1pPr algn="ctr" rtl="1">
              <a:defRPr sz="2800" b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21360000" flipH="1">
            <a:off x="218805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rtlCol="1"/>
          <a:lstStyle>
            <a:lvl1pPr marL="0" indent="0" algn="r" rtl="1">
              <a:buNone/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ar-SA" noProof="0"/>
              <a:t>انقر فوق الأيقونة لإضافة صورة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699247" y="5324306"/>
            <a:ext cx="7756264" cy="804862"/>
          </a:xfrm>
        </p:spPr>
        <p:txBody>
          <a:bodyPr rtlCol="1">
            <a:normAutofit/>
          </a:bodyPr>
          <a:lstStyle>
            <a:lvl1pPr marL="0" indent="0" algn="ctr" rtl="1">
              <a:buNone/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r" rtl="1">
              <a:buNone/>
              <a:defRPr sz="1200"/>
            </a:lvl2pPr>
            <a:lvl3pPr marL="914400" indent="0" algn="r" rtl="1">
              <a:buNone/>
              <a:defRPr sz="1000"/>
            </a:lvl3pPr>
            <a:lvl4pPr marL="1371600" indent="0" algn="r" rtl="1">
              <a:buNone/>
              <a:defRPr sz="900"/>
            </a:lvl4pPr>
            <a:lvl5pPr marL="1828800" indent="0" algn="r" rtl="1">
              <a:buNone/>
              <a:defRPr sz="900"/>
            </a:lvl5pPr>
            <a:lvl6pPr marL="2286000" indent="0" algn="r" rtl="1">
              <a:buNone/>
              <a:defRPr sz="900"/>
            </a:lvl6pPr>
            <a:lvl7pPr marL="2743200" indent="0" algn="r" rtl="1">
              <a:buNone/>
              <a:defRPr sz="900"/>
            </a:lvl7pPr>
            <a:lvl8pPr marL="3200400" indent="0" algn="r" rtl="1">
              <a:buNone/>
              <a:defRPr sz="900"/>
            </a:lvl8pPr>
            <a:lvl9pPr marL="3657600" indent="0" algn="r" rtl="1">
              <a:buNone/>
              <a:defRPr sz="900"/>
            </a:lvl9pPr>
          </a:lstStyle>
          <a:p>
            <a:pPr lvl="0" rtl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6650022" y="6161442"/>
            <a:ext cx="21336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F0B9DD9-1F3A-40E5-8938-6A37BE338BE0}" type="datetime1">
              <a:rPr lang="ar-SA" noProof="0" smtClean="0"/>
              <a:t>04/01/43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3124200" y="6161442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371136" y="6161442"/>
            <a:ext cx="21336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36DD0FD-55B0-48C4-8AF2-8A69533EDFC3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 flipH="1">
            <a:off x="699247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/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 flipH="1">
            <a:off x="699248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ar-SA" noProof="0"/>
              <a:t>انقر لتحرير أنماط النص الرئيسي</a:t>
            </a:r>
          </a:p>
          <a:p>
            <a:pPr lvl="1" rtl="1"/>
            <a:r>
              <a:rPr lang="ar-SA" noProof="0"/>
              <a:t>المستوى الثاني</a:t>
            </a:r>
          </a:p>
          <a:p>
            <a:pPr lvl="2" rtl="1"/>
            <a:r>
              <a:rPr lang="ar-SA" noProof="0"/>
              <a:t>المستوى الثالث</a:t>
            </a:r>
          </a:p>
          <a:p>
            <a:pPr lvl="3" rtl="1"/>
            <a:r>
              <a:rPr lang="ar-SA" noProof="0"/>
              <a:t>المستوى الرابع</a:t>
            </a:r>
          </a:p>
          <a:p>
            <a:pPr lvl="4" rtl="1"/>
            <a:r>
              <a:rPr lang="ar-SA" noProof="0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 flipH="1">
            <a:off x="6650022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90A1074-4791-4767-BFFB-B4AB52CA68CD}" type="datetime1">
              <a:rPr lang="ar-SA" noProof="0" smtClean="0"/>
              <a:t>04/01/43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 flipH="1"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>
              <a:defRPr sz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 flipH="1">
            <a:off x="371136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2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F36DD0FD-55B0-48C4-8AF2-8A69533EDFC3}" type="slidenum">
              <a:rPr lang="ar-SA" noProof="0" smtClean="0"/>
              <a:pPr algn="l"/>
              <a:t>‹#›</a:t>
            </a:fld>
            <a:endParaRPr lang="ar-SA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algn="r" rtl="1" eaLnBrk="1" hangingPunct="1">
        <a:defRPr>
          <a:solidFill>
            <a:schemeClr val="tx2"/>
          </a:solidFill>
        </a:defRPr>
      </a:lvl2pPr>
      <a:lvl3pPr algn="r" rtl="1" eaLnBrk="1" hangingPunct="1">
        <a:defRPr>
          <a:solidFill>
            <a:schemeClr val="tx2"/>
          </a:solidFill>
        </a:defRPr>
      </a:lvl3pPr>
      <a:lvl4pPr algn="r" rtl="1" eaLnBrk="1" hangingPunct="1">
        <a:defRPr>
          <a:solidFill>
            <a:schemeClr val="tx2"/>
          </a:solidFill>
        </a:defRPr>
      </a:lvl4pPr>
      <a:lvl5pPr algn="r" rtl="1" eaLnBrk="1" hangingPunct="1">
        <a:defRPr>
          <a:solidFill>
            <a:schemeClr val="tx2"/>
          </a:solidFill>
        </a:defRPr>
      </a:lvl5pPr>
      <a:lvl6pPr algn="r" rtl="1" eaLnBrk="1" hangingPunct="1">
        <a:defRPr>
          <a:solidFill>
            <a:schemeClr val="tx2"/>
          </a:solidFill>
        </a:defRPr>
      </a:lvl6pPr>
      <a:lvl7pPr algn="r" rtl="1" eaLnBrk="1" hangingPunct="1">
        <a:defRPr>
          <a:solidFill>
            <a:schemeClr val="tx2"/>
          </a:solidFill>
        </a:defRPr>
      </a:lvl7pPr>
      <a:lvl8pPr algn="r" rtl="1" eaLnBrk="1" hangingPunct="1">
        <a:defRPr>
          <a:solidFill>
            <a:schemeClr val="tx2"/>
          </a:solidFill>
        </a:defRPr>
      </a:lvl8pPr>
      <a:lvl9pPr algn="r"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 flipH="1">
            <a:off x="1183341" y="1387737"/>
            <a:ext cx="6777318" cy="1731982"/>
          </a:xfrm>
        </p:spPr>
        <p:txBody>
          <a:bodyPr rtlCol="1"/>
          <a:lstStyle/>
          <a:p>
            <a:pPr rtl="1"/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flipH="1">
            <a:off x="1371600" y="3767862"/>
            <a:ext cx="6400800" cy="1752600"/>
          </a:xfrm>
        </p:spPr>
        <p:txBody>
          <a:bodyPr rtlCol="1"/>
          <a:lstStyle/>
          <a:p>
            <a:pPr rtl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0475726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22.jpeg" Id="rId2" /><Relationship Type="http://schemas.openxmlformats.org/officeDocument/2006/relationships/image" Target="/ppt/media/image13.jpeg" Id="rId1" /></Relationships>
</file>

<file path=ppt/theme/theme12.xml><?xml version="1.0" encoding="utf-8"?>
<a:theme xmlns:a="http://schemas.openxmlformats.org/drawingml/2006/main" name="غلاف فني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Hardcover</ap:Template>
  <ap:TotalTime>15</ap:TotalTime>
  <ap:Words>1</ap:Words>
  <ap:PresentationFormat>عرض على الشاشة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ap:HeadingPairs>
  <ap:TitlesOfParts>
    <vt:vector baseType="lpstr" size="4">
      <vt:lpstr>Tahoma</vt:lpstr>
      <vt:lpstr>Wingdings</vt:lpstr>
      <vt:lpstr>غلاف فني</vt:lpstr>
      <vt:lpstr>عرض تقديمي في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2014-09-16T21:35:53Z</dcterms:created>
  <dcterms:modified xsi:type="dcterms:W3CDTF">2021-08-12T08:21:43Z</dcterms:modified>
</cp:coreProperties>
</file>