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algn="r" rtl="1">
      <a:defRPr lang="ar-M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>
            <a:extLst>
              <a:ext uri="{FF2B5EF4-FFF2-40B4-BE49-F238E27FC236}">
                <a16:creationId xmlns:a16="http://schemas.microsoft.com/office/drawing/2014/main" id="{8F93ADF4-9593-474F-A7A2-907061E034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74BACC3-2002-400C-BD69-276B375BA9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625A4249-B00B-4FF5-9F9E-3BCEF6505060}" type="datetime1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28/12/42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5945C7C5-41F3-4BBD-AEBF-CC5FBBA0C6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CB4A587-6870-4A78-866C-503AAEB144A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1178186A-B621-4B8D-B16D-A191C114EC60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3089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8C26C2D-376C-430B-9D86-FC59727262C5}" type="datetime1">
              <a:rPr lang="ar-SA" smtClean="0"/>
              <a:t>28/12/42</a:t>
            </a:fld>
            <a:endParaRPr lang="ar-SA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ar-SA" noProof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ar-SA" noProof="0" dirty="0"/>
              <a:t>انقر لتحرير أنماط النص الرئيسي</a:t>
            </a:r>
          </a:p>
          <a:p>
            <a:pPr lvl="1" rtl="1"/>
            <a:r>
              <a:rPr lang="ar-SA" noProof="0" dirty="0"/>
              <a:t>المستوى الثاني</a:t>
            </a:r>
          </a:p>
          <a:p>
            <a:pPr lvl="2" rtl="1"/>
            <a:r>
              <a:rPr lang="ar-SA" noProof="0" dirty="0"/>
              <a:t>المستوى الثالث</a:t>
            </a:r>
          </a:p>
          <a:p>
            <a:pPr lvl="3" rtl="1"/>
            <a:r>
              <a:rPr lang="ar-SA" noProof="0" dirty="0"/>
              <a:t>المستوى الرابع</a:t>
            </a:r>
          </a:p>
          <a:p>
            <a:pPr lvl="4" rtl="1"/>
            <a:r>
              <a:rPr lang="ar-SA" noProof="0" dirty="0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46347ACA-D4D5-47B8-8E31-CAF3C2EDEFD9}" type="slidenum">
              <a:rPr lang="ar-SA" smtClean="0"/>
              <a:pPr algn="l"/>
              <a:t>‹#›</a:t>
            </a:fld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1095155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46347ACA-D4D5-47B8-8E31-CAF3C2EDEFD9}" type="slidenum">
              <a:rPr lang="ar-SA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ar-SA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787580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العنوان والنص ال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447800" y="320040"/>
            <a:ext cx="72390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1447800" y="1609416"/>
            <a:ext cx="7239000" cy="4846320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895600" y="6557946"/>
            <a:ext cx="2002464" cy="22690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8486067-063C-4222-8135-57ABB2B993AB}" type="datetime1">
              <a:rPr lang="ar-SA" noProof="0" smtClean="0"/>
              <a:t>28/12/42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5029200" y="6557946"/>
            <a:ext cx="3657600" cy="2286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2304216" y="6556248"/>
            <a:ext cx="588336" cy="2286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C5217A8-0E06-4059-AC45-433E2E67A85D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ال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 flipH="1">
            <a:off x="3048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العنوان 11"/>
          <p:cNvSpPr>
            <a:spLocks noGrp="1"/>
          </p:cNvSpPr>
          <p:nvPr>
            <p:ph type="ctrTitle"/>
          </p:nvPr>
        </p:nvSpPr>
        <p:spPr>
          <a:xfrm flipH="1">
            <a:off x="671732" y="533400"/>
            <a:ext cx="5105400" cy="2868168"/>
          </a:xfrm>
        </p:spPr>
        <p:txBody>
          <a:bodyPr lIns="45720" tIns="0" rIns="45720" rtlCol="1">
            <a:noAutofit/>
          </a:bodyPr>
          <a:lstStyle>
            <a:lvl1pPr algn="l" rtl="1">
              <a:defRPr sz="4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 flipH="1">
            <a:off x="674780" y="3539864"/>
            <a:ext cx="5114778" cy="1101248"/>
          </a:xfrm>
        </p:spPr>
        <p:txBody>
          <a:bodyPr lIns="45720" tIns="0" rIns="45720" bIns="0" rtlCol="1"/>
          <a:lstStyle>
            <a:lvl1pPr marL="0" indent="0" algn="l" rtl="1">
              <a:buNone/>
              <a:defRPr sz="220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</a:lvl2pPr>
            <a:lvl3pPr marL="914400" indent="0" algn="ctr" rtl="1">
              <a:buNone/>
            </a:lvl3pPr>
            <a:lvl4pPr marL="1371600" indent="0" algn="ctr" rtl="1">
              <a:buNone/>
            </a:lvl4pPr>
            <a:lvl5pPr marL="1828800" indent="0" algn="ctr" rtl="1">
              <a:buNone/>
            </a:lvl5pPr>
            <a:lvl6pPr marL="2286000" indent="0" algn="ctr" rtl="1">
              <a:buNone/>
            </a:lvl6pPr>
            <a:lvl7pPr marL="2743200" indent="0" algn="ctr" rtl="1">
              <a:buNone/>
            </a:lvl7pPr>
            <a:lvl8pPr marL="3200400" indent="0" algn="ctr" rtl="1">
              <a:buNone/>
            </a:lvl8pPr>
            <a:lvl9pPr marL="3657600" indent="0" algn="ctr" rtl="1">
              <a:buNone/>
            </a:lvl9pPr>
            <a:extLst/>
          </a:lstStyle>
          <a:p>
            <a:r>
              <a:rPr lang="ar-SA" noProof="0"/>
              <a:t>انقر لتحرير نمط العنوان الفرعي للشكل الرئيسي</a:t>
            </a:r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 flipH="1">
            <a:off x="1270312" y="6557946"/>
            <a:ext cx="2002464" cy="226902"/>
          </a:xfrm>
        </p:spPr>
        <p:txBody>
          <a:bodyPr rtlCol="1"/>
          <a:lstStyle>
            <a:lvl1pPr algn="r" rtl="1">
              <a:defRPr lang="en-US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E522FEE9-DCA7-45DA-A121-DB4FAB74CDEF}" type="datetime1">
              <a:rPr lang="ar-SA" noProof="0" smtClean="0"/>
              <a:t>28/12/42</a:t>
            </a:fld>
            <a:endParaRPr lang="ar-SA" noProof="0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 flipH="1">
            <a:off x="3396878" y="6557946"/>
            <a:ext cx="2927722" cy="228600"/>
          </a:xfrm>
        </p:spPr>
        <p:txBody>
          <a:bodyPr rtlCol="1"/>
          <a:lstStyle>
            <a:lvl1pPr algn="l" rtl="1">
              <a:defRPr lang="en-US" dirty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endParaRPr lang="ar-SA" noProof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 flipH="1">
            <a:off x="674780" y="6556248"/>
            <a:ext cx="588336" cy="228600"/>
          </a:xfrm>
        </p:spPr>
        <p:txBody>
          <a:bodyPr rtlCol="1"/>
          <a:lstStyle>
            <a:lvl1pPr algn="l" rtl="1">
              <a:defRPr lang="en-US" smtClean="0"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BC5217A8-0E06-4059-AC45-433E2E67A85D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العنوان العمودي والن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العمودي 1"/>
          <p:cNvSpPr>
            <a:spLocks noGrp="1"/>
          </p:cNvSpPr>
          <p:nvPr>
            <p:ph type="title" orient="vert"/>
          </p:nvPr>
        </p:nvSpPr>
        <p:spPr>
          <a:xfrm flipH="1">
            <a:off x="1066800" y="274955"/>
            <a:ext cx="1524000" cy="5851525"/>
          </a:xfrm>
        </p:spPr>
        <p:txBody>
          <a:bodyPr vert="vert270" rtlCol="1" anchor="t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العنصر النائب لنص عمودي 2"/>
          <p:cNvSpPr>
            <a:spLocks noGrp="1"/>
          </p:cNvSpPr>
          <p:nvPr>
            <p:ph type="body" orient="vert" idx="1" hasCustomPrompt="1"/>
          </p:nvPr>
        </p:nvSpPr>
        <p:spPr>
          <a:xfrm flipH="1">
            <a:off x="2667000" y="274642"/>
            <a:ext cx="6019800" cy="5851525"/>
          </a:xfrm>
        </p:spPr>
        <p:txBody>
          <a:bodyPr vert="vert270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898720" y="6557946"/>
            <a:ext cx="2002464" cy="226902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E4694479-BC2A-4551-B867-65FBBE55546C}" type="datetime1">
              <a:rPr lang="ar-SA" noProof="0" smtClean="0"/>
              <a:t>28/12/42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5029200" y="6556248"/>
            <a:ext cx="3657600" cy="228600"/>
          </a:xfrm>
        </p:spPr>
        <p:txBody>
          <a:bodyPr rtlCol="1"/>
          <a:lstStyle>
            <a:lvl1pPr algn="l" rtl="1">
              <a:defRPr/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2301168" y="6553200"/>
            <a:ext cx="588336" cy="228600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  <a:extLst/>
          </a:lstStyle>
          <a:p>
            <a:pPr algn="l"/>
            <a:fld id="{BC5217A8-0E06-4059-AC45-433E2E67A85D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العنوان وال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447800" y="320040"/>
            <a:ext cx="7239000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 hasCustomPrompt="1"/>
          </p:nvPr>
        </p:nvSpPr>
        <p:spPr>
          <a:xfrm flipH="1">
            <a:off x="1447800" y="1609416"/>
            <a:ext cx="7239000" cy="4846320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895600" y="6557946"/>
            <a:ext cx="2002464" cy="226902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C417B5F9-0B23-4F9B-9B11-20E28432701C}" type="datetime1">
              <a:rPr lang="ar-SA" noProof="0" smtClean="0"/>
              <a:t>28/12/42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5029200" y="6557946"/>
            <a:ext cx="3657600" cy="228600"/>
          </a:xfrm>
        </p:spPr>
        <p:txBody>
          <a:bodyPr rtlCol="1"/>
          <a:lstStyle>
            <a:lvl1pPr algn="l" rtl="1">
              <a:defRPr/>
            </a:lvl1pPr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2304216" y="6556248"/>
            <a:ext cx="588336" cy="228600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BC5217A8-0E06-4059-AC45-433E2E67A85D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821712" y="2821837"/>
            <a:ext cx="6255488" cy="1362075"/>
          </a:xfrm>
        </p:spPr>
        <p:txBody>
          <a:bodyPr tIns="0" rtlCol="1" anchor="t"/>
          <a:lstStyle>
            <a:lvl1pPr algn="l" rtl="1">
              <a:buNone/>
              <a:defRPr sz="42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1821712" y="1905000"/>
            <a:ext cx="6255488" cy="743507"/>
          </a:xfrm>
        </p:spPr>
        <p:txBody>
          <a:bodyPr rtlCol="1" anchor="b"/>
          <a:lstStyle>
            <a:lvl1pPr marL="0" indent="0" algn="l" rtl="1">
              <a:buNone/>
              <a:defRPr sz="200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 flipH="1">
            <a:off x="2417298" y="6556810"/>
            <a:ext cx="2002464" cy="226902"/>
          </a:xfrm>
        </p:spPr>
        <p:txBody>
          <a:bodyPr bIns="0" rtlCol="1" anchor="b"/>
          <a:lstStyle>
            <a:lvl1pPr algn="r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9A7D9B77-F32E-4A13-97E2-8FB96197AABB}" type="datetime1">
              <a:rPr lang="ar-SA" noProof="0" smtClean="0"/>
              <a:t>28/12/42</a:t>
            </a:fld>
            <a:endParaRPr lang="ar-SA" noProof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 flipH="1">
            <a:off x="4513042" y="6556810"/>
            <a:ext cx="2895600" cy="228600"/>
          </a:xfrm>
        </p:spPr>
        <p:txBody>
          <a:bodyPr bIns="0" rtlCol="1" anchor="b"/>
          <a:lstStyle>
            <a:lvl1pPr algn="l" rtl="1"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endParaRPr lang="ar-SA" noProof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 flipH="1">
            <a:off x="1821712" y="6555112"/>
            <a:ext cx="588336" cy="2286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BC5217A8-0E06-4059-AC45-433E2E67A85D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444752" y="320040"/>
            <a:ext cx="7242048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 hasCustomPrompt="1"/>
          </p:nvPr>
        </p:nvSpPr>
        <p:spPr>
          <a:xfrm flipH="1">
            <a:off x="5166360" y="1600200"/>
            <a:ext cx="3520440" cy="4525963"/>
          </a:xfrm>
        </p:spPr>
        <p:txBody>
          <a:bodyPr rtlCol="1" anchor="t"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 hasCustomPrompt="1"/>
          </p:nvPr>
        </p:nvSpPr>
        <p:spPr>
          <a:xfrm flipH="1">
            <a:off x="1444752" y="1600200"/>
            <a:ext cx="3520440" cy="4525963"/>
          </a:xfrm>
        </p:spPr>
        <p:txBody>
          <a:bodyPr rtlCol="1" anchor="t"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2895600" y="6557946"/>
            <a:ext cx="2002464" cy="226902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2186A813-7DAB-4EF6-9FFC-061C42C9A47D}" type="datetime1">
              <a:rPr lang="ar-SA" noProof="0" smtClean="0"/>
              <a:t>28/12/42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5029200" y="6557946"/>
            <a:ext cx="3657600" cy="228600"/>
          </a:xfrm>
        </p:spPr>
        <p:txBody>
          <a:bodyPr rtlCol="1"/>
          <a:lstStyle>
            <a:lvl1pPr algn="l" rtl="1">
              <a:defRPr/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2304216" y="6556248"/>
            <a:ext cx="588336" cy="228600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BC5217A8-0E06-4059-AC45-433E2E67A85D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444752" y="320040"/>
            <a:ext cx="7242048" cy="1143000"/>
          </a:xfrm>
        </p:spPr>
        <p:txBody>
          <a:bodyPr rtlCol="1" anchor="b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 hasCustomPrompt="1"/>
          </p:nvPr>
        </p:nvSpPr>
        <p:spPr>
          <a:xfrm flipH="1">
            <a:off x="516636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lvl1pPr marL="0" indent="0" algn="ctr" rtl="1">
              <a:buNone/>
              <a:defRPr sz="1800" b="1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 hasCustomPrompt="1"/>
          </p:nvPr>
        </p:nvSpPr>
        <p:spPr>
          <a:xfrm flipH="1">
            <a:off x="1444752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>
            <a:lvl1pPr marL="0" indent="0" algn="ctr" rtl="1">
              <a:buNone/>
              <a:defRPr sz="1800" b="1">
                <a:solidFill>
                  <a:schemeClr val="tx2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 hasCustomPrompt="1"/>
          </p:nvPr>
        </p:nvSpPr>
        <p:spPr>
          <a:xfrm flipH="1">
            <a:off x="5166360" y="1711840"/>
            <a:ext cx="3520440" cy="4114800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 hasCustomPrompt="1"/>
          </p:nvPr>
        </p:nvSpPr>
        <p:spPr>
          <a:xfrm flipH="1">
            <a:off x="1444752" y="1711840"/>
            <a:ext cx="3520440" cy="4114800"/>
          </a:xfrm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 flipH="1">
            <a:off x="2895600" y="6557946"/>
            <a:ext cx="2002464" cy="22690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45D145A6-0B59-4500-BAF3-AC022A895769}" type="datetime1">
              <a:rPr lang="ar-SA" noProof="0" smtClean="0"/>
              <a:t>28/12/42</a:t>
            </a:fld>
            <a:endParaRPr lang="ar-SA" noProof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 flipH="1">
            <a:off x="5029200" y="6557946"/>
            <a:ext cx="3657600" cy="2286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 flipH="1">
            <a:off x="2304216" y="6556248"/>
            <a:ext cx="588336" cy="2286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C5217A8-0E06-4059-AC45-433E2E67A85D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ال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1444752" y="320040"/>
            <a:ext cx="7242048" cy="114300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>
          <a:xfrm flipH="1">
            <a:off x="2895600" y="6557946"/>
            <a:ext cx="2002464" cy="226902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F72883F0-0A1B-4D01-B5B6-E17C160E6D60}" type="datetime1">
              <a:rPr lang="ar-SA" noProof="0" smtClean="0"/>
              <a:t>28/12/42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>
          <a:xfrm flipH="1">
            <a:off x="5029200" y="6557946"/>
            <a:ext cx="3657600" cy="228600"/>
          </a:xfrm>
        </p:spPr>
        <p:txBody>
          <a:bodyPr rtlCol="1"/>
          <a:lstStyle>
            <a:lvl1pPr algn="l" rtl="1">
              <a:defRPr/>
            </a:lvl1pPr>
          </a:lstStyle>
          <a:p>
            <a:endParaRPr lang="ar-SA" noProof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 flipH="1">
            <a:off x="2304216" y="6556248"/>
            <a:ext cx="588336" cy="228600"/>
          </a:xfrm>
        </p:spPr>
        <p:txBody>
          <a:bodyPr rtlCol="1"/>
          <a:lstStyle>
            <a:lvl1pPr algn="l" rtl="1">
              <a:defRPr/>
            </a:lvl1pPr>
          </a:lstStyle>
          <a:p>
            <a:fld id="{BC5217A8-0E06-4059-AC45-433E2E67A85D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 flipH="1">
            <a:off x="2895600" y="6557946"/>
            <a:ext cx="2002464" cy="226902"/>
          </a:xfrm>
        </p:spPr>
        <p:txBody>
          <a:bodyPr rtlCol="1"/>
          <a:lstStyle>
            <a:lvl1pPr algn="r" rtl="1">
              <a:defRPr>
                <a:solidFill>
                  <a:schemeClr val="tx2"/>
                </a:solidFill>
              </a:defRPr>
            </a:lvl1pPr>
            <a:extLst/>
          </a:lstStyle>
          <a:p>
            <a:pPr rtl="1"/>
            <a:fld id="{DCEC364C-2502-408C-AD3F-298E5E5B50E7}" type="datetime1">
              <a:rPr lang="ar-SA" noProof="0" smtClean="0"/>
              <a:t>28/12/42</a:t>
            </a:fld>
            <a:endParaRPr lang="ar-SA" noProof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 flipH="1">
            <a:off x="5029200" y="6557946"/>
            <a:ext cx="3657600" cy="228600"/>
          </a:xfrm>
        </p:spPr>
        <p:txBody>
          <a:bodyPr rtlCol="1"/>
          <a:lstStyle>
            <a:lvl1pPr algn="l" rtl="1"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SA" noProof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 flipH="1">
            <a:off x="2304216" y="6556248"/>
            <a:ext cx="588336" cy="228600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BC5217A8-0E06-4059-AC45-433E2E67A85D}" type="slidenum">
              <a:rPr lang="ar-SA" noProof="0" smtClean="0"/>
              <a:pPr algn="l"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2788920" y="228600"/>
            <a:ext cx="5897880" cy="1173480"/>
          </a:xfrm>
        </p:spPr>
        <p:txBody>
          <a:bodyPr wrap="square" rtlCol="1" anchor="b"/>
          <a:lstStyle>
            <a:lvl1pPr algn="r" rtl="1">
              <a:buNone/>
              <a:defRPr lang="en-US" sz="2400" baseline="0" smtClean="0"/>
            </a:lvl1pPr>
            <a:extLst/>
          </a:lstStyle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 hasCustomPrompt="1"/>
          </p:nvPr>
        </p:nvSpPr>
        <p:spPr>
          <a:xfrm flipH="1">
            <a:off x="278892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1" fromWordArt="0" anchor="t" anchorCtr="0" forceAA="0" compatLnSpc="1">
            <a:normAutofit/>
          </a:bodyPr>
          <a:lstStyle>
            <a:lvl1pPr marL="0" indent="0" algn="r" rtl="1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algn="r" rtl="1">
              <a:buNone/>
              <a:defRPr sz="1200"/>
            </a:lvl2pPr>
            <a:lvl3pPr algn="r" rtl="1">
              <a:buNone/>
              <a:defRPr sz="1000"/>
            </a:lvl3pPr>
            <a:lvl4pPr algn="r" rtl="1">
              <a:buNone/>
              <a:defRPr sz="900"/>
            </a:lvl4pPr>
            <a:lvl5pPr algn="r" rtl="1">
              <a:buNone/>
              <a:defRPr sz="900"/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 hasCustomPrompt="1"/>
          </p:nvPr>
        </p:nvSpPr>
        <p:spPr>
          <a:xfrm flipH="1">
            <a:off x="1447800" y="2133600"/>
            <a:ext cx="7239000" cy="4371752"/>
          </a:xfrm>
        </p:spPr>
        <p:txBody>
          <a:bodyPr rtlCol="1"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extLst/>
          </a:lstStyle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  <a:endParaRPr kumimoji="0" lang="ar-SA" noProof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2895600" y="6557946"/>
            <a:ext cx="2002464" cy="226902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E56104C0-C87B-4BDA-9BCD-473E4EA46C73}" type="datetime1">
              <a:rPr lang="ar-SA" noProof="0" smtClean="0"/>
              <a:t>28/12/42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5029200" y="6557946"/>
            <a:ext cx="3657600" cy="228600"/>
          </a:xfrm>
        </p:spPr>
        <p:txBody>
          <a:bodyPr rtlCol="1"/>
          <a:lstStyle>
            <a:lvl1pPr algn="l" rtl="1">
              <a:defRPr/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2304216" y="6556248"/>
            <a:ext cx="588336" cy="228600"/>
          </a:xfrm>
        </p:spPr>
        <p:txBody>
          <a:bodyPr rtlCol="1"/>
          <a:lstStyle>
            <a:lvl1pPr algn="l" rtl="1">
              <a:defRPr/>
            </a:lvl1pPr>
          </a:lstStyle>
          <a:p>
            <a:fld id="{BC5217A8-0E06-4059-AC45-433E2E67A85D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360000" flipH="1">
            <a:off x="4226505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مستطيل 8"/>
          <p:cNvSpPr/>
          <p:nvPr/>
        </p:nvSpPr>
        <p:spPr>
          <a:xfrm rot="180000" flipH="1">
            <a:off x="4227767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العنوان 1"/>
          <p:cNvSpPr>
            <a:spLocks noGrp="1"/>
          </p:cNvSpPr>
          <p:nvPr>
            <p:ph type="title"/>
          </p:nvPr>
        </p:nvSpPr>
        <p:spPr>
          <a:xfrm flipH="1">
            <a:off x="325902" y="1143000"/>
            <a:ext cx="3429000" cy="2057400"/>
          </a:xfrm>
        </p:spPr>
        <p:txBody>
          <a:bodyPr vert="horz" rtlCol="1" anchor="b"/>
          <a:lstStyle>
            <a:lvl1pPr algn="r" rtl="1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ar-SA" noProof="0"/>
              <a:t>انقر لتحرير نمط عنوان الشكل الرئيسي</a:t>
            </a:r>
            <a:endParaRPr kumimoji="0" lang="ar-SA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 hasCustomPrompt="1"/>
          </p:nvPr>
        </p:nvSpPr>
        <p:spPr>
          <a:xfrm flipH="1">
            <a:off x="325902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1" fromWordArt="0" anchor="t" anchorCtr="0" forceAA="0" compatLnSpc="1">
            <a:normAutofit/>
          </a:bodyPr>
          <a:lstStyle>
            <a:lvl1pPr marL="0" indent="0" algn="r" rtl="1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200"/>
            </a:lvl2pPr>
            <a:lvl3pPr algn="r" rtl="1">
              <a:defRPr sz="1000"/>
            </a:lvl3pPr>
            <a:lvl4pPr algn="r" rtl="1">
              <a:defRPr sz="900"/>
            </a:lvl4pPr>
            <a:lvl5pPr algn="r" rtl="1">
              <a:defRPr sz="900"/>
            </a:lvl5pPr>
            <a:extLst/>
          </a:lstStyle>
          <a:p>
            <a:pPr marL="0" marR="0" lvl="0" indent="0" algn="l" defTabSz="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lang="ar-SA" noProof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 flipH="1">
            <a:off x="2895600" y="6557946"/>
            <a:ext cx="2002464" cy="226902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569F1339-C711-4441-95D7-D7CE1A2021C9}" type="datetime1">
              <a:rPr lang="ar-SA" noProof="0" smtClean="0"/>
              <a:t>28/12/42</a:t>
            </a:fld>
            <a:endParaRPr lang="ar-SA" noProof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 flipH="1">
            <a:off x="5029200" y="6557946"/>
            <a:ext cx="3657600" cy="2286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ar-SA" noProof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 flipH="1">
            <a:off x="2304216" y="6556248"/>
            <a:ext cx="588336" cy="228600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BC5217A8-0E06-4059-AC45-433E2E67A85D}" type="slidenum">
              <a:rPr lang="ar-SA" noProof="0" smtClean="0"/>
              <a:pPr/>
              <a:t>‹#›</a:t>
            </a:fld>
            <a:endParaRPr lang="ar-SA" noProof="0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 flipH="1">
            <a:off x="4274078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 rtlCol="1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ar-SA" noProof="0"/>
              <a:t>انقر فوق الأيقونة لإضافة صورة</a:t>
            </a:r>
            <a:endParaRPr kumimoji="0" lang="ar-SA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ar-SA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 flipH="1">
            <a:off x="1447800" y="320040"/>
            <a:ext cx="7239000" cy="1143000"/>
          </a:xfrm>
          <a:prstGeom prst="rect">
            <a:avLst/>
          </a:prstGeom>
        </p:spPr>
        <p:txBody>
          <a:bodyPr vert="horz" lIns="45720" tIns="0" rIns="45720" bIns="0" rtlCol="1" anchor="b" anchorCtr="0">
            <a:normAutofit/>
          </a:bodyPr>
          <a:lstStyle/>
          <a:p>
            <a:pPr rtl="1"/>
            <a:r>
              <a:rPr lang="ar-SA" noProof="0"/>
              <a:t>انقر لتحرير نمط عنوان الشكل الرئيسي</a:t>
            </a:r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 flipH="1">
            <a:off x="1447800" y="1609416"/>
            <a:ext cx="7239000" cy="4846320"/>
          </a:xfrm>
          <a:prstGeom prst="rect">
            <a:avLst/>
          </a:prstGeom>
        </p:spPr>
        <p:txBody>
          <a:bodyPr vert="horz" rtlCol="1">
            <a:normAutofit/>
          </a:bodyPr>
          <a:lstStyle/>
          <a:p>
            <a:pPr lvl="0" rtl="1" eaLnBrk="1" latinLnBrk="0" hangingPunct="1"/>
            <a:r>
              <a:rPr lang="ar-SA" noProof="0"/>
              <a:t>انقر لتحرير أنماط النص الرئيسي</a:t>
            </a:r>
          </a:p>
          <a:p>
            <a:pPr lvl="1" rtl="1" eaLnBrk="1" latinLnBrk="0" hangingPunct="1"/>
            <a:r>
              <a:rPr lang="ar-SA" noProof="0"/>
              <a:t>المستوى الثاني</a:t>
            </a:r>
          </a:p>
          <a:p>
            <a:pPr lvl="2" rtl="1" eaLnBrk="1" latinLnBrk="0" hangingPunct="1"/>
            <a:r>
              <a:rPr lang="ar-SA" noProof="0"/>
              <a:t>المستوى الثالث</a:t>
            </a:r>
          </a:p>
          <a:p>
            <a:pPr lvl="3" rtl="1" eaLnBrk="1" latinLnBrk="0" hangingPunct="1"/>
            <a:r>
              <a:rPr lang="ar-SA" noProof="0"/>
              <a:t>المستوى الرابع</a:t>
            </a:r>
          </a:p>
          <a:p>
            <a:pPr lvl="4" rtl="1" eaLnBrk="1" latinLnBrk="0" hangingPunct="1"/>
            <a:r>
              <a:rPr lang="ar-SA" noProof="0"/>
              <a:t>المستوى الخامس</a:t>
            </a:r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 flipH="1">
            <a:off x="2895600" y="6557946"/>
            <a:ext cx="2002464" cy="226902"/>
          </a:xfrm>
          <a:prstGeom prst="rect">
            <a:avLst/>
          </a:prstGeom>
        </p:spPr>
        <p:txBody>
          <a:bodyPr vert="horz" tIns="0" bIns="0" rtlCol="1" anchor="b"/>
          <a:lstStyle>
            <a:lvl1pPr algn="r" rtl="1" eaLnBrk="1" latinLnBrk="0" hangingPunct="1">
              <a:defRPr kumimoji="0" sz="10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E5254EA9-098D-4BDD-8B87-017DB62A6D6D}" type="datetime1">
              <a:rPr lang="ar-SA" noProof="0" smtClean="0"/>
              <a:t>28/12/42</a:t>
            </a:fld>
            <a:endParaRPr lang="ar-SA" noProof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 flipH="1">
            <a:off x="5029200" y="6557946"/>
            <a:ext cx="3657600" cy="228600"/>
          </a:xfrm>
          <a:prstGeom prst="rect">
            <a:avLst/>
          </a:prstGeom>
        </p:spPr>
        <p:txBody>
          <a:bodyPr vert="horz" tIns="0" bIns="0" rtlCol="1" anchor="b"/>
          <a:lstStyle>
            <a:lvl1pPr algn="l" rtl="1" eaLnBrk="1" latinLnBrk="0" hangingPunct="1">
              <a:defRPr kumimoji="0" sz="10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endParaRPr lang="ar-SA" noProof="0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 flipH="1">
            <a:off x="2304216" y="6556248"/>
            <a:ext cx="588336" cy="228600"/>
          </a:xfrm>
          <a:prstGeom prst="rect">
            <a:avLst/>
          </a:prstGeom>
        </p:spPr>
        <p:txBody>
          <a:bodyPr vert="horz" lIns="0" tIns="0" rIns="0" bIns="0" rtlCol="1" anchor="b"/>
          <a:lstStyle>
            <a:lvl1pPr algn="l" rtl="1" eaLnBrk="1" latinLnBrk="0" hangingPunct="1">
              <a:defRPr kumimoji="0" sz="110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BC5217A8-0E06-4059-AC45-433E2E67A85D}" type="slidenum">
              <a:rPr lang="ar-SA" noProof="0" smtClean="0"/>
              <a:pPr/>
              <a:t>‹#›</a:t>
            </a:fld>
            <a:endParaRPr lang="ar-SA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العنوان 1"/>
          <p:cNvSpPr>
            <a:spLocks noGrp="1"/>
          </p:cNvSpPr>
          <p:nvPr>
            <p:ph type="ctrTitle"/>
          </p:nvPr>
        </p:nvSpPr>
        <p:spPr>
          <a:xfrm flipH="1">
            <a:off x="671732" y="533400"/>
            <a:ext cx="5105400" cy="2868168"/>
          </a:xfrm>
        </p:spPr>
        <p:txBody>
          <a:bodyPr rtlCol="1"/>
          <a:lstStyle/>
          <a:p>
            <a:pPr algn="l" rtl="1"/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 flipH="1">
            <a:off x="674780" y="3539864"/>
            <a:ext cx="5114778" cy="1101248"/>
          </a:xfrm>
        </p:spPr>
        <p:txBody>
          <a:bodyPr rtlCol="1"/>
          <a:lstStyle/>
          <a:p>
            <a:pPr algn="l" rtl="1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71118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وافر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Opulent</ap:Template>
  <ap:TotalTime>7</ap:TotalTime>
  <ap:Words>1</ap:Words>
  <ap:PresentationFormat>عرض على الشاشة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ap:HeadingPairs>
  <ap:TitlesOfParts>
    <vt:vector baseType="lpstr" size="5">
      <vt:lpstr>Tahoma</vt:lpstr>
      <vt:lpstr>Wingdings</vt:lpstr>
      <vt:lpstr>Wingdings 2</vt:lpstr>
      <vt:lpstr>وافر</vt:lpstr>
      <vt:lpstr>عرض تقديمي في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2014-09-16T21:37:47Z</dcterms:created>
  <dcterms:modified xsi:type="dcterms:W3CDTF">2021-08-06T05:08:34Z</dcterms:modified>
</cp:coreProperties>
</file>