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3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362B153D-FC77-485A-ADC2-5A1EE8D5BC79}" type="datetimeFigureOut">
              <a:rPr lang="ar-SA" smtClean="0"/>
              <a:t>17/02/35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1081D9BC-9FEC-4C4D-8539-A666C239FC3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0C18CC07-E68B-4EF0-819A-90CFB034D5DF}" type="datetimeFigureOut">
              <a:t>17/02/35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623B333F-CBE9-456F-975B-18C870A753AD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ها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مجموعة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شكل حر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شكل حر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شكل حر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شكل حر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شكل حر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شكل حر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شكل حر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شكل حر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شكل حر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شكل حر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شكل حر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شكل حر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شكل حر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شكل حر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شكل حر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شكل حر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شكل حر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شكل حر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شكل حر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شكل حر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شكل حر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شكل حر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شكل حر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شكل حر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شكل حر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شكل حر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شكل حر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شكل حر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شكل حر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شكل حر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شكل حر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شكل حر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شكل حر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شكل حر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شكل حر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شكل حر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شكل حر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شكل حر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شكل حر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شكل حر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شكل حر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شكل حر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شكل حر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شكل حر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شكل حر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شكل حر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شكل حر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شكل حر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شكل حر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شكل حر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شكل حر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شكل حر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شكل حر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شكل حر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شكل حر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" name="شكل حر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شكل حر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شكل حر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شكل حر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" name="شكل حر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" name="شكل حر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شكل حر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شكل حر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شكل حر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شكل حر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شكل حر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شكل حر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9" name="شكل حر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شكل حر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شكل حر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" name="مربع نص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 rtl="1"/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تثبت أن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مربع نص 7"/>
          <p:cNvSpPr txBox="1"/>
          <p:nvPr userDrawn="1"/>
        </p:nvSpPr>
        <p:spPr>
          <a:xfrm>
            <a:off x="1088136" y="4107013"/>
            <a:ext cx="6967728" cy="37110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 rtl="1"/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أكمل بنجاح</a:t>
            </a:r>
          </a:p>
        </p:txBody>
      </p:sp>
      <p:sp>
        <p:nvSpPr>
          <p:cNvPr id="9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33889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ar-SA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800"/>
            </a:lvl2pPr>
            <a:lvl3pPr marL="0" indent="0" algn="r" latinLnBrk="0">
              <a:spcBef>
                <a:spcPts val="0"/>
              </a:spcBef>
              <a:buNone/>
              <a:defRPr lang="ar-SA" sz="1800"/>
            </a:lvl3pPr>
            <a:lvl4pPr marL="0" indent="0" algn="r" latinLnBrk="0">
              <a:spcBef>
                <a:spcPts val="0"/>
              </a:spcBef>
              <a:buNone/>
              <a:defRPr lang="ar-SA" sz="1800"/>
            </a:lvl4pPr>
            <a:lvl5pPr marL="0" indent="0" algn="r" latinLnBrk="0">
              <a:spcBef>
                <a:spcPts val="0"/>
              </a:spcBef>
              <a:buNone/>
              <a:defRPr lang="ar-SA" sz="1800"/>
            </a:lvl5pPr>
            <a:lvl6pPr marL="0" indent="0" algn="r" latinLnBrk="0">
              <a:spcBef>
                <a:spcPts val="0"/>
              </a:spcBef>
              <a:buNone/>
              <a:defRPr lang="ar-SA"/>
            </a:lvl6pPr>
            <a:lvl7pPr marL="0" indent="0" algn="r" latinLnBrk="0">
              <a:spcBef>
                <a:spcPts val="0"/>
              </a:spcBef>
              <a:buNone/>
              <a:defRPr lang="ar-SA"/>
            </a:lvl7pPr>
            <a:lvl8pPr marL="0" indent="0" algn="r" latinLnBrk="0">
              <a:spcBef>
                <a:spcPts val="0"/>
              </a:spcBef>
              <a:buNone/>
              <a:defRPr lang="ar-SA"/>
            </a:lvl8pPr>
            <a:lvl9pPr marL="0" indent="0" algn="r" latinLnBrk="0">
              <a:spcBef>
                <a:spcPts val="0"/>
              </a:spcBef>
              <a:buNone/>
              <a:defRPr lang="ar-SA"/>
            </a:lvl9pPr>
          </a:lstStyle>
          <a:p>
            <a:pPr lvl="0" algn="r" rtl="1"/>
            <a:r>
              <a:rPr lang="ar-SA"/>
              <a:t>أضف اسم الدورة التدريبية هنا</a:t>
            </a:r>
          </a:p>
        </p:txBody>
      </p:sp>
      <p:sp>
        <p:nvSpPr>
          <p:cNvPr id="14" name="عنصر نائب للنص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20329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ar-SA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800"/>
            </a:lvl2pPr>
            <a:lvl3pPr marL="0" indent="0" algn="r" latinLnBrk="0">
              <a:spcBef>
                <a:spcPts val="0"/>
              </a:spcBef>
              <a:buNone/>
              <a:defRPr lang="ar-SA" sz="1800"/>
            </a:lvl3pPr>
            <a:lvl4pPr marL="0" indent="0" algn="r" latinLnBrk="0">
              <a:spcBef>
                <a:spcPts val="0"/>
              </a:spcBef>
              <a:buNone/>
              <a:defRPr lang="ar-SA" sz="1800"/>
            </a:lvl4pPr>
            <a:lvl5pPr marL="0" indent="0" algn="r" latinLnBrk="0">
              <a:spcBef>
                <a:spcPts val="0"/>
              </a:spcBef>
              <a:buNone/>
              <a:defRPr lang="ar-SA" sz="1800"/>
            </a:lvl5pPr>
            <a:lvl6pPr marL="0" indent="0" algn="r" latinLnBrk="0">
              <a:spcBef>
                <a:spcPts val="0"/>
              </a:spcBef>
              <a:buNone/>
              <a:defRPr lang="ar-SA"/>
            </a:lvl6pPr>
            <a:lvl7pPr marL="0" indent="0" algn="r" latinLnBrk="0">
              <a:spcBef>
                <a:spcPts val="0"/>
              </a:spcBef>
              <a:buNone/>
              <a:defRPr lang="ar-SA"/>
            </a:lvl7pPr>
            <a:lvl8pPr marL="0" indent="0" algn="r" latinLnBrk="0">
              <a:spcBef>
                <a:spcPts val="0"/>
              </a:spcBef>
              <a:buNone/>
              <a:defRPr lang="ar-SA"/>
            </a:lvl8pPr>
            <a:lvl9pPr marL="0" indent="0" algn="r" latinLnBrk="0">
              <a:spcBef>
                <a:spcPts val="0"/>
              </a:spcBef>
              <a:buNone/>
              <a:defRPr lang="ar-SA"/>
            </a:lvl9pPr>
          </a:lstStyle>
          <a:p>
            <a:pPr lvl="0" algn="r" rtl="1"/>
            <a:r>
              <a:rPr lang="ar-SA" dirty="0"/>
              <a:t>أضف التاريخ</a:t>
            </a:r>
          </a:p>
        </p:txBody>
      </p:sp>
      <p:sp>
        <p:nvSpPr>
          <p:cNvPr id="16" name="عنصر نائب للنص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ar-SA"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800"/>
            </a:lvl2pPr>
            <a:lvl3pPr marL="0" indent="0" algn="r" latinLnBrk="0">
              <a:spcBef>
                <a:spcPts val="0"/>
              </a:spcBef>
              <a:buNone/>
              <a:defRPr lang="ar-SA" sz="1800"/>
            </a:lvl3pPr>
            <a:lvl4pPr marL="0" indent="0" algn="r" latinLnBrk="0">
              <a:spcBef>
                <a:spcPts val="0"/>
              </a:spcBef>
              <a:buNone/>
              <a:defRPr lang="ar-SA" sz="1800"/>
            </a:lvl4pPr>
            <a:lvl5pPr marL="0" indent="0" algn="r" latinLnBrk="0">
              <a:spcBef>
                <a:spcPts val="0"/>
              </a:spcBef>
              <a:buNone/>
              <a:defRPr lang="ar-SA" sz="1800"/>
            </a:lvl5pPr>
            <a:lvl6pPr marL="0" indent="0" algn="r" latinLnBrk="0">
              <a:spcBef>
                <a:spcPts val="0"/>
              </a:spcBef>
              <a:buNone/>
              <a:defRPr lang="ar-SA"/>
            </a:lvl6pPr>
            <a:lvl7pPr marL="0" indent="0" algn="r" latinLnBrk="0">
              <a:spcBef>
                <a:spcPts val="0"/>
              </a:spcBef>
              <a:buNone/>
              <a:defRPr lang="ar-SA"/>
            </a:lvl7pPr>
            <a:lvl8pPr marL="0" indent="0" algn="r" latinLnBrk="0">
              <a:spcBef>
                <a:spcPts val="0"/>
              </a:spcBef>
              <a:buNone/>
              <a:defRPr lang="ar-SA"/>
            </a:lvl8pPr>
            <a:lvl9pPr marL="0" indent="0" algn="r" latinLnBrk="0">
              <a:spcBef>
                <a:spcPts val="0"/>
              </a:spcBef>
              <a:buNone/>
              <a:defRPr lang="ar-SA"/>
            </a:lvl9pPr>
          </a:lstStyle>
          <a:p>
            <a:pPr lvl="0" algn="r" rtl="1"/>
            <a:r>
              <a:rPr lang="ar-SA"/>
              <a:t>اسم المستلم</a:t>
            </a:r>
          </a:p>
        </p:txBody>
      </p:sp>
      <p:sp>
        <p:nvSpPr>
          <p:cNvPr id="17" name="مربع نص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 rtl="1"/>
            <a:r>
              <a:rPr lang="ar-SA" sz="4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شهادة تدريب</a:t>
            </a:r>
          </a:p>
        </p:txBody>
      </p:sp>
      <p:sp>
        <p:nvSpPr>
          <p:cNvPr id="15" name="الإطار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60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8" name="مجموعة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شكل حر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شكل حر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2" name="مستطيل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3" name="مجموعة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شكل حر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شكل حر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عنصر نائب للنص 11"/>
          <p:cNvSpPr txBox="1">
            <a:spLocks/>
          </p:cNvSpPr>
          <p:nvPr userDrawn="1"/>
        </p:nvSpPr>
        <p:spPr>
          <a:xfrm>
            <a:off x="6979116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توقيع</a:t>
            </a:r>
          </a:p>
        </p:txBody>
      </p:sp>
      <p:cxnSp>
        <p:nvCxnSpPr>
          <p:cNvPr id="92" name="موصل مستقيم 91"/>
          <p:cNvCxnSpPr/>
          <p:nvPr userDrawn="1"/>
        </p:nvCxnSpPr>
        <p:spPr>
          <a:xfrm>
            <a:off x="3726459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عنصر نائب للنص 11"/>
          <p:cNvSpPr txBox="1">
            <a:spLocks/>
          </p:cNvSpPr>
          <p:nvPr userDrawn="1"/>
        </p:nvSpPr>
        <p:spPr>
          <a:xfrm>
            <a:off x="2945584" y="5257800"/>
            <a:ext cx="647350" cy="32588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ar-SA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r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ar-SA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4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التاريخ</a:t>
            </a:r>
          </a:p>
        </p:txBody>
      </p:sp>
      <p:cxnSp>
        <p:nvCxnSpPr>
          <p:cNvPr id="93" name="موصل مستقيم 92"/>
          <p:cNvCxnSpPr/>
          <p:nvPr userDrawn="1"/>
        </p:nvCxnSpPr>
        <p:spPr>
          <a:xfrm>
            <a:off x="1410049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عنصر نائب للعنوان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 userDrawn="1">
            <p:ph type="dt" sz="half" idx="2"/>
          </p:nvPr>
        </p:nvSpPr>
        <p:spPr>
          <a:xfrm>
            <a:off x="646176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3F716970-C35B-4E9B-BDEB-5F6F6DE77E0D}" type="datetimeFigureOut">
              <a:rPr lang="ar-SA" smtClean="0"/>
              <a:pPr rtl="1"/>
              <a:t>17/02/35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 userDrawn="1">
            <p:ph type="sldNum" sz="quarter" idx="4"/>
          </p:nvPr>
        </p:nvSpPr>
        <p:spPr>
          <a:xfrm>
            <a:off x="627507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51D063-4D9E-4407-B53D-6CB4C75EDD7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ar-SA" sz="4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ar-SA"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نص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ar-SA" dirty="0"/>
              <a:t>الدورة التدريبية لـ </a:t>
            </a:r>
            <a:r>
              <a:rPr lang="ar-SA" dirty="0" err="1"/>
              <a:t>Microsoft</a:t>
            </a:r>
            <a:r>
              <a:rPr lang="ar-SA" dirty="0"/>
              <a:t> </a:t>
            </a:r>
            <a:r>
              <a:rPr lang="ar-SA" dirty="0" err="1" smtClean="0"/>
              <a:t>Office</a:t>
            </a:r>
            <a:r>
              <a:rPr lang="en-US" dirty="0" smtClean="0"/>
              <a:t> 2013</a:t>
            </a:r>
            <a:endParaRPr lang="ar-SA" dirty="0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sz="quarter" idx="14"/>
          </p:nvPr>
        </p:nvSpPr>
        <p:spPr>
          <a:xfrm>
            <a:off x="1492924" y="5193220"/>
            <a:ext cx="1485900" cy="374420"/>
          </a:xfrm>
        </p:spPr>
        <p:txBody>
          <a:bodyPr/>
          <a:lstStyle/>
          <a:p>
            <a:pPr rtl="1"/>
            <a:r>
              <a:rPr lang="ar-SA" dirty="0"/>
              <a:t>23 سبتمبر 2012</a:t>
            </a:r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ar-SA"/>
              <a:t>دبير الزهيري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3.xml><?xml version="1.0" encoding="utf-8"?>
<a:theme xmlns:a="http://schemas.openxmlformats.org/drawingml/2006/main" name="شهادة تدريب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TM00001116</ap:Template>
  <ap:TotalTime>0</ap:TotalTime>
  <ap:Words>11</ap:Words>
  <ap:Application>Microsoft Office PowerPoint</ap:Application>
  <ap:PresentationFormat>عرض على الشاشة (3:4)‏</ap:PresentationFormat>
  <ap:Paragraphs>3</ap:Paragraphs>
  <ap:Slides>1</ap:Slides>
  <ap:Notes>0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Tahoma</vt:lpstr>
      <vt:lpstr>شهادة تدريب</vt:lpstr>
      <vt:lpstr>عرض تقديمي في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2013-12-20T10:09:14Z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