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customXml/item3.xml" ContentType="application/xml"/>
  <Override PartName="/customXml/itemProps31.xml" ContentType="application/vnd.openxmlformats-officedocument.customXmlProperties+xml"/>
  <Override PartName="/ppt/handoutMasters/handoutMaster11.xml" ContentType="application/vnd.openxmlformats-officedocument.presentationml.handoutMaster+xml"/>
  <Override PartName="/ppt/theme/theme31.xml" ContentType="application/vnd.openxmlformats-officedocument.theme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notesMasters/notesMaster11.xml" ContentType="application/vnd.openxmlformats-officedocument.presentationml.notesMaster+xml"/>
  <Override PartName="/ppt/theme/theme22.xml" ContentType="application/vnd.openxmlformats-officedocument.theme+xml"/>
  <Override PartName="/ppt/tableStyles.xml" ContentType="application/vnd.openxmlformats-officedocument.presentationml.tableStyles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13.xml" ContentType="application/vnd.openxmlformats-officedocument.theme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31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1398" y="102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8" /><Relationship Type="http://schemas.openxmlformats.org/officeDocument/2006/relationships/customXml" Target="/customXml/item3.xml" Id="rId3" /><Relationship Type="http://schemas.openxmlformats.org/officeDocument/2006/relationships/handoutMaster" Target="/ppt/handoutMasters/handoutMaster11.xml" Id="rId7" /><Relationship Type="http://schemas.openxmlformats.org/officeDocument/2006/relationships/customXml" Target="/customXml/item22.xml" Id="rId2" /><Relationship Type="http://schemas.openxmlformats.org/officeDocument/2006/relationships/customXml" Target="/customXml/item13.xml" Id="rId1" /><Relationship Type="http://schemas.openxmlformats.org/officeDocument/2006/relationships/notesMaster" Target="/ppt/notesMasters/notesMaster11.xml" Id="rId6" /><Relationship Type="http://schemas.openxmlformats.org/officeDocument/2006/relationships/tableStyles" Target="/ppt/tableStyles.xml" Id="rId11" /><Relationship Type="http://schemas.openxmlformats.org/officeDocument/2006/relationships/slide" Target="/ppt/slides/slide11.xml" Id="rId5" /><Relationship Type="http://schemas.openxmlformats.org/officeDocument/2006/relationships/theme" Target="/ppt/theme/theme13.xml" Id="rId10" /><Relationship Type="http://schemas.openxmlformats.org/officeDocument/2006/relationships/slideMaster" Target="/ppt/slideMasters/slideMaster11.xml" Id="rId4" /><Relationship Type="http://schemas.openxmlformats.org/officeDocument/2006/relationships/viewProps" Target="/ppt/viewProps.xml" Id="rId9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1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C69B1E1D-1656-4BF3-B39D-523606D6DB44}" type="datetimeFigureOut">
              <a:rPr lang="ar-SA">
                <a:latin typeface="Tahoma" panose="020B0604030504040204" pitchFamily="34" charset="0"/>
                <a:cs typeface="Tahoma" panose="020B0604030504040204" pitchFamily="34" charset="0"/>
              </a:rPr>
              <a:t>17/02/35</a:t>
            </a:fld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fld id="{624149B6-8CC3-4B9A-BCBF-5AF8A7649FF2}" type="slidenum">
              <a:rPr lang="ar-SA">
                <a:latin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2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fld id="{A85FC044-1321-463A-86E8-35D85A959797}" type="datetimeFigureOut">
              <a:rPr lang="ar-SA" smtClean="0"/>
              <a:pPr rtl="1"/>
              <a:t>17/02/35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ar-SA" dirty="0"/>
              <a:t>انقر لتحرير أنماط النص الرئيسي</a:t>
            </a:r>
          </a:p>
          <a:p>
            <a:pPr lvl="1" algn="r" rtl="1"/>
            <a:r>
              <a:rPr lang="ar-SA" dirty="0"/>
              <a:t>المستوى الثاني</a:t>
            </a:r>
          </a:p>
          <a:p>
            <a:pPr lvl="2" algn="r" rtl="1"/>
            <a:r>
              <a:rPr lang="ar-SA" dirty="0"/>
              <a:t>المستوى الثالث</a:t>
            </a:r>
          </a:p>
          <a:p>
            <a:pPr lvl="3" algn="r" rtl="1"/>
            <a:r>
              <a:rPr lang="ar-SA" dirty="0"/>
              <a:t>المستوى الرابع</a:t>
            </a:r>
          </a:p>
          <a:p>
            <a:pPr lvl="4" algn="r" rtl="1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fld id="{86AA99EE-A2C0-4BE5-BB96-1FDEE1D6095A}" type="slidenum">
              <a:rPr lang="ar-SA" smtClean="0"/>
              <a:pPr rtl="1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806775" rtl="0" eaLnBrk="1" latinLnBrk="0" hangingPunct="1">
      <a:defRPr lang="ar-SA" sz="1059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1pPr>
    <a:lvl2pPr marL="403388" algn="r" defTabSz="806775" rtl="0" eaLnBrk="1" latinLnBrk="0" hangingPunct="1">
      <a:defRPr lang="ar-SA" sz="1059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2pPr>
    <a:lvl3pPr marL="806775" algn="r" defTabSz="806775" rtl="0" eaLnBrk="1" latinLnBrk="0" hangingPunct="1">
      <a:defRPr lang="ar-SA" sz="1059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3pPr>
    <a:lvl4pPr marL="1210163" algn="r" defTabSz="806775" rtl="0" eaLnBrk="1" latinLnBrk="0" hangingPunct="1">
      <a:defRPr lang="ar-SA" sz="1059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4pPr>
    <a:lvl5pPr marL="1613550" algn="r" defTabSz="806775" rtl="0" eaLnBrk="1" latinLnBrk="0" hangingPunct="1">
      <a:defRPr lang="ar-SA" sz="1059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5pPr>
    <a:lvl6pPr marL="2016938" algn="r" defTabSz="806775" rtl="0" eaLnBrk="1" latinLnBrk="0" hangingPunct="1">
      <a:defRPr lang="ar-SA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r" defTabSz="806775" rtl="0" eaLnBrk="1" latinLnBrk="0" hangingPunct="1">
      <a:defRPr lang="ar-SA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r" defTabSz="806775" rtl="0" eaLnBrk="1" latinLnBrk="0" hangingPunct="1">
      <a:defRPr lang="ar-SA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r" defTabSz="806775" rtl="0" eaLnBrk="1" latinLnBrk="0" hangingPunct="1">
      <a:defRPr lang="ar-SA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شها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نص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ar-SA" sz="3200" i="0">
                <a:solidFill>
                  <a:schemeClr val="tx1"/>
                </a:solidFill>
              </a:defRPr>
            </a:lvl1pPr>
            <a:lvl2pPr marL="0" indent="0" algn="r" latinLnBrk="0">
              <a:spcBef>
                <a:spcPts val="0"/>
              </a:spcBef>
              <a:buNone/>
              <a:defRPr lang="ar-SA" sz="1637"/>
            </a:lvl2pPr>
            <a:lvl3pPr marL="0" indent="0" algn="r" latinLnBrk="0">
              <a:spcBef>
                <a:spcPts val="0"/>
              </a:spcBef>
              <a:buNone/>
              <a:defRPr lang="ar-SA" sz="1637"/>
            </a:lvl3pPr>
            <a:lvl4pPr marL="0" indent="0" algn="r" latinLnBrk="0">
              <a:spcBef>
                <a:spcPts val="0"/>
              </a:spcBef>
              <a:buNone/>
              <a:defRPr lang="ar-SA" sz="1637"/>
            </a:lvl4pPr>
            <a:lvl5pPr marL="0" indent="0" algn="r" latinLnBrk="0">
              <a:spcBef>
                <a:spcPts val="0"/>
              </a:spcBef>
              <a:buNone/>
              <a:defRPr lang="ar-SA" sz="1637"/>
            </a:lvl5pPr>
          </a:lstStyle>
          <a:p>
            <a:pPr lvl="0" algn="r" rtl="1"/>
            <a:r>
              <a:rPr lang="ar-SA"/>
              <a:t>نوع الشهادة</a:t>
            </a:r>
          </a:p>
        </p:txBody>
      </p:sp>
      <p:sp>
        <p:nvSpPr>
          <p:cNvPr id="20" name="عنصر نائب للنص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ar-SA" sz="1500" i="0" cap="all" baseline="0">
                <a:solidFill>
                  <a:schemeClr val="tx1"/>
                </a:solidFill>
              </a:defRPr>
            </a:lvl1pPr>
            <a:lvl2pPr marL="0" indent="0" algn="r" latinLnBrk="0">
              <a:spcBef>
                <a:spcPts val="0"/>
              </a:spcBef>
              <a:buNone/>
              <a:defRPr lang="ar-SA" sz="1637"/>
            </a:lvl2pPr>
            <a:lvl3pPr marL="0" indent="0" algn="r" latinLnBrk="0">
              <a:spcBef>
                <a:spcPts val="0"/>
              </a:spcBef>
              <a:buNone/>
              <a:defRPr lang="ar-SA" sz="1637"/>
            </a:lvl3pPr>
            <a:lvl4pPr marL="0" indent="0" algn="r" latinLnBrk="0">
              <a:spcBef>
                <a:spcPts val="0"/>
              </a:spcBef>
              <a:buNone/>
              <a:defRPr lang="ar-SA" sz="1637"/>
            </a:lvl4pPr>
            <a:lvl5pPr marL="0" indent="0" algn="r" latinLnBrk="0">
              <a:spcBef>
                <a:spcPts val="0"/>
              </a:spcBef>
              <a:buNone/>
              <a:defRPr lang="ar-SA" sz="1637"/>
            </a:lvl5pPr>
          </a:lstStyle>
          <a:p>
            <a:pPr lvl="0" algn="r" rtl="1"/>
            <a:r>
              <a:rPr lang="ar-SA"/>
              <a:t>[وصف المساهمة / سبب الحصول على الجاهزة هنا]</a:t>
            </a:r>
          </a:p>
        </p:txBody>
      </p:sp>
      <p:sp>
        <p:nvSpPr>
          <p:cNvPr id="9" name="عنصر نائب للنص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ar-SA" sz="5400" b="0" baseline="0">
                <a:solidFill>
                  <a:schemeClr val="tx1"/>
                </a:solidFill>
              </a:defRPr>
            </a:lvl1pPr>
            <a:lvl2pPr marL="0" indent="0" algn="r" latinLnBrk="0">
              <a:spcBef>
                <a:spcPts val="0"/>
              </a:spcBef>
              <a:buNone/>
              <a:defRPr lang="ar-SA" sz="1637"/>
            </a:lvl2pPr>
            <a:lvl3pPr marL="0" indent="0" algn="r" latinLnBrk="0">
              <a:spcBef>
                <a:spcPts val="0"/>
              </a:spcBef>
              <a:buNone/>
              <a:defRPr lang="ar-SA" sz="1637"/>
            </a:lvl3pPr>
            <a:lvl4pPr marL="0" indent="0" algn="r" latinLnBrk="0">
              <a:spcBef>
                <a:spcPts val="0"/>
              </a:spcBef>
              <a:buNone/>
              <a:defRPr lang="ar-SA" sz="1637"/>
            </a:lvl4pPr>
            <a:lvl5pPr marL="0" indent="0" algn="r" latinLnBrk="0">
              <a:spcBef>
                <a:spcPts val="0"/>
              </a:spcBef>
              <a:buNone/>
              <a:defRPr lang="ar-SA" sz="1637"/>
            </a:lvl5pPr>
          </a:lstStyle>
          <a:p>
            <a:pPr lvl="0" algn="r" rtl="1"/>
            <a:r>
              <a:rPr lang="ar-SA"/>
              <a:t>اسم المستلم</a:t>
            </a:r>
          </a:p>
        </p:txBody>
      </p:sp>
      <p:sp>
        <p:nvSpPr>
          <p:cNvPr id="21" name="عنصر نائب للنص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ar-SA" sz="1500" i="0" cap="all" baseline="0">
                <a:solidFill>
                  <a:schemeClr val="tx1"/>
                </a:solidFill>
              </a:defRPr>
            </a:lvl1pPr>
            <a:lvl2pPr marL="0" indent="0" algn="r" latinLnBrk="0">
              <a:spcBef>
                <a:spcPts val="0"/>
              </a:spcBef>
              <a:buNone/>
              <a:defRPr lang="ar-SA" sz="1637"/>
            </a:lvl2pPr>
            <a:lvl3pPr marL="0" indent="0" algn="r" latinLnBrk="0">
              <a:spcBef>
                <a:spcPts val="0"/>
              </a:spcBef>
              <a:buNone/>
              <a:defRPr lang="ar-SA" sz="1637"/>
            </a:lvl3pPr>
            <a:lvl4pPr marL="0" indent="0" algn="r" latinLnBrk="0">
              <a:spcBef>
                <a:spcPts val="0"/>
              </a:spcBef>
              <a:buNone/>
              <a:defRPr lang="ar-SA" sz="1637"/>
            </a:lvl4pPr>
            <a:lvl5pPr marL="0" indent="0" algn="r" latinLnBrk="0">
              <a:spcBef>
                <a:spcPts val="0"/>
              </a:spcBef>
              <a:buNone/>
              <a:defRPr lang="ar-SA" sz="1637"/>
            </a:lvl5pPr>
          </a:lstStyle>
          <a:p>
            <a:pPr lvl="0" algn="r" rtl="1"/>
            <a:r>
              <a:rPr lang="ar-SA"/>
              <a:t>[إضافة النص هنا، على سبيل المثال "اعترافاً بجهود"]</a:t>
            </a:r>
          </a:p>
        </p:txBody>
      </p:sp>
      <p:cxnSp>
        <p:nvCxnSpPr>
          <p:cNvPr id="24" name="موصل مستقيم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موصل مستقيم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عنصر نائب للنص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ar-SA" sz="800" b="0" i="0" cap="all" baseline="0">
                <a:solidFill>
                  <a:schemeClr val="tx1"/>
                </a:solidFill>
              </a:defRPr>
            </a:lvl1pPr>
            <a:lvl2pPr marL="0" indent="0" algn="r" latinLnBrk="0">
              <a:spcBef>
                <a:spcPts val="0"/>
              </a:spcBef>
              <a:buNone/>
              <a:defRPr lang="ar-SA" sz="1637"/>
            </a:lvl2pPr>
            <a:lvl3pPr marL="0" indent="0" algn="r" latinLnBrk="0">
              <a:spcBef>
                <a:spcPts val="0"/>
              </a:spcBef>
              <a:buNone/>
              <a:defRPr lang="ar-SA" sz="1637"/>
            </a:lvl3pPr>
            <a:lvl4pPr marL="0" indent="0" algn="r" latinLnBrk="0">
              <a:spcBef>
                <a:spcPts val="0"/>
              </a:spcBef>
              <a:buNone/>
              <a:defRPr lang="ar-SA" sz="1637"/>
            </a:lvl4pPr>
            <a:lvl5pPr marL="0" indent="0" algn="r" latinLnBrk="0">
              <a:spcBef>
                <a:spcPts val="0"/>
              </a:spcBef>
              <a:buNone/>
              <a:defRPr lang="ar-SA" sz="1637"/>
            </a:lvl5pPr>
          </a:lstStyle>
          <a:p>
            <a:pPr marL="0" marR="0" lvl="0" indent="0" algn="ctr" defTabSz="92625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ar-SA"/>
            </a:pPr>
            <a:r>
              <a:rPr lang="ar-SA"/>
              <a:t>التاريخ</a:t>
            </a:r>
          </a:p>
        </p:txBody>
      </p:sp>
      <p:sp>
        <p:nvSpPr>
          <p:cNvPr id="30" name="عنصر نائب للنص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ar-SA" sz="800" b="0" i="0" cap="all" baseline="0">
                <a:solidFill>
                  <a:schemeClr val="tx1"/>
                </a:solidFill>
              </a:defRPr>
            </a:lvl1pPr>
            <a:lvl2pPr marL="0" indent="0" algn="r" latinLnBrk="0">
              <a:spcBef>
                <a:spcPts val="0"/>
              </a:spcBef>
              <a:buNone/>
              <a:defRPr lang="ar-SA" sz="1637"/>
            </a:lvl2pPr>
            <a:lvl3pPr marL="0" indent="0" algn="r" latinLnBrk="0">
              <a:spcBef>
                <a:spcPts val="0"/>
              </a:spcBef>
              <a:buNone/>
              <a:defRPr lang="ar-SA" sz="1637"/>
            </a:lvl3pPr>
            <a:lvl4pPr marL="0" indent="0" algn="r" latinLnBrk="0">
              <a:spcBef>
                <a:spcPts val="0"/>
              </a:spcBef>
              <a:buNone/>
              <a:defRPr lang="ar-SA" sz="1637"/>
            </a:lvl4pPr>
            <a:lvl5pPr marL="0" indent="0" algn="r" latinLnBrk="0">
              <a:spcBef>
                <a:spcPts val="0"/>
              </a:spcBef>
              <a:buNone/>
              <a:defRPr lang="ar-SA" sz="1637"/>
            </a:lvl5pPr>
          </a:lstStyle>
          <a:p>
            <a:pPr lvl="0" algn="r" rtl="1"/>
            <a:r>
              <a:rPr lang="ar-SA"/>
              <a:t>الاسم/المسمى الوظيفي للمقدم</a:t>
            </a:r>
          </a:p>
        </p:txBody>
      </p:sp>
      <p:cxnSp>
        <p:nvCxnSpPr>
          <p:cNvPr id="4" name="موصل مستقيم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موصل مستقيم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image" Target="/ppt/media/image1.png" Id="rId3" /><Relationship Type="http://schemas.openxmlformats.org/officeDocument/2006/relationships/theme" Target="/ppt/theme/theme13.xml" Id="rId2" /><Relationship Type="http://schemas.openxmlformats.org/officeDocument/2006/relationships/slideLayout" Target="/ppt/slideLayouts/slideLayout11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620256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1" anchor="ctr"/>
          <a:lstStyle>
            <a:lvl1pPr algn="r" latinLnBrk="0">
              <a:defRPr lang="ar-SA" sz="727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fld id="{E2BDE6FC-D800-44C9-9F28-4DA3F75C04DF}" type="datetimeFigureOut">
              <a:rPr lang="ar-SA" smtClean="0"/>
              <a:pPr rtl="1"/>
              <a:t>17/02/35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1" anchor="ctr"/>
          <a:lstStyle>
            <a:lvl1pPr algn="r" latinLnBrk="0">
              <a:defRPr lang="ar-SA" sz="727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81000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1" anchor="ctr"/>
          <a:lstStyle>
            <a:lvl1pPr algn="r" latinLnBrk="0">
              <a:defRPr lang="ar-SA" sz="727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FA371-C872-4E76-B1E3-5B0775D37C3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1" anchor="ctr">
            <a:normAutofit/>
          </a:bodyPr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1">
            <a:normAutofit/>
          </a:bodyPr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r" defTabSz="926250" rtl="0" eaLnBrk="1" latinLnBrk="0" hangingPunct="1">
        <a:spcBef>
          <a:spcPct val="0"/>
        </a:spcBef>
        <a:buNone/>
        <a:defRPr lang="ar-SA" sz="2546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49394" indent="-249394" algn="r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ar-SA" sz="1819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81920" indent="-249394" algn="r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ar-SA" sz="1637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46" indent="-207829" algn="r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ar-SA" sz="1454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63841" indent="-207829" algn="r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ar-SA" sz="1272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13235" indent="-207829" algn="r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ar-SA" sz="1272" kern="120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62630" indent="-231563" algn="r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ar-SA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r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ar-SA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r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ar-SA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r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ar-SA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26250" rtl="0" eaLnBrk="1" latinLnBrk="0" hangingPunct="1">
        <a:defRPr lang="ar-SA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r" defTabSz="926250" rtl="0" eaLnBrk="1" latinLnBrk="0" hangingPunct="1">
        <a:defRPr lang="ar-SA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r" defTabSz="926250" rtl="0" eaLnBrk="1" latinLnBrk="0" hangingPunct="1">
        <a:defRPr lang="ar-SA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r" defTabSz="926250" rtl="0" eaLnBrk="1" latinLnBrk="0" hangingPunct="1">
        <a:defRPr lang="ar-SA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r" defTabSz="926250" rtl="0" eaLnBrk="1" latinLnBrk="0" hangingPunct="1">
        <a:defRPr lang="ar-SA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r" defTabSz="926250" rtl="0" eaLnBrk="1" latinLnBrk="0" hangingPunct="1">
        <a:defRPr lang="ar-SA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r" defTabSz="926250" rtl="0" eaLnBrk="1" latinLnBrk="0" hangingPunct="1">
        <a:defRPr lang="ar-SA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r" defTabSz="926250" rtl="0" eaLnBrk="1" latinLnBrk="0" hangingPunct="1">
        <a:defRPr lang="ar-SA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r" defTabSz="926250" rtl="0" eaLnBrk="1" latinLnBrk="0" hangingPunct="1">
        <a:defRPr lang="ar-SA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نص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ar-SA"/>
              <a:t>شهادة إكمال</a:t>
            </a:r>
          </a:p>
        </p:txBody>
      </p:sp>
      <p:sp>
        <p:nvSpPr>
          <p:cNvPr id="18" name="عنصر نائب للنص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rtl="1"/>
            <a:r>
              <a:rPr lang="ar-SA"/>
              <a:t>أكمل بنجاح </a:t>
            </a:r>
          </a:p>
          <a:p>
            <a:pPr rtl="1"/>
            <a:r>
              <a:rPr lang="ar-SA"/>
              <a:t>برنامج التميز في الأعمال</a:t>
            </a:r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rtl="1"/>
            <a:r>
              <a:rPr lang="ar-SA"/>
              <a:t>فاضل حمصي</a:t>
            </a:r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rtl="1"/>
            <a:r>
              <a:rPr lang="ar-SA" dirty="0" smtClean="0"/>
              <a:t>تثبت أن</a:t>
            </a:r>
            <a:endParaRPr lang="ar-SA" dirty="0"/>
          </a:p>
        </p:txBody>
      </p:sp>
      <p:sp>
        <p:nvSpPr>
          <p:cNvPr id="17" name="عنصر نائب للنص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rtl="1"/>
            <a:r>
              <a:rPr lang="ar-SA"/>
              <a:t>3 أبريل 2013</a:t>
            </a:r>
          </a:p>
        </p:txBody>
      </p:sp>
      <p:sp>
        <p:nvSpPr>
          <p:cNvPr id="19" name="عنصر نائب للنص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rtl="1"/>
            <a:r>
              <a:rPr lang="ar-SA"/>
              <a:t>سلام بيطار، منسق البرنامج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3.xml><?xml version="1.0" encoding="utf-8"?>
<a:theme xmlns:a="http://schemas.openxmlformats.org/drawingml/2006/main" name="شهادة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تشير هذه القيمة إلى عدد مرات الحفظ أو المراجعات. يعد التطبيق مسؤولاً عن تحديث هذه القيمة بعد كل مراجعة.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3.xml><?xml version="1.0" encoding="utf-8"?>
<ds:datastoreItem xmlns:ds="http://schemas.openxmlformats.org/officeDocument/2006/customXml" ds:itemID="{5CED8FDF-A497-4AB4-8C4B-A39A081F90A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2.xml><?xml version="1.0" encoding="utf-8"?>
<ds:datastoreItem xmlns:ds="http://schemas.openxmlformats.org/officeDocument/2006/customXml" ds:itemID="{F784D826-F183-49FB-8D3B-22E2EB42C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1.xml><?xml version="1.0" encoding="utf-8"?>
<ds:datastoreItem xmlns:ds="http://schemas.openxmlformats.org/officeDocument/2006/customXml" ds:itemID="{B981198A-1790-4634-9B9A-C7925E3B66C1}">
  <ds:schemaRefs>
    <ds:schemaRef ds:uri="http://schemas.microsoft.com/sharepoint/v3/contenttype/form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>TM00001113</ap:Template>
  <ap:TotalTime>0</ap:TotalTime>
  <ap:Words>20</ap:Words>
  <ap:Application>Microsoft Office PowerPoint</ap:Application>
  <ap:PresentationFormat>عرض على الشاشة (3:4)‏</ap:PresentationFormat>
  <ap:Paragraphs>7</ap:Paragraphs>
  <ap:Slides>1</ap:Slides>
  <ap:Notes>0</ap:Notes>
  <ap:HiddenSlides>0</ap:HiddenSlides>
  <ap:MMClips>0</ap:MMClips>
  <ap:ScaleCrop>false</ap:ScaleCrop>
  <ap:HeadingPairs>
    <vt:vector baseType="variant" size="6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ap:HeadingPairs>
  <ap:TitlesOfParts>
    <vt:vector baseType="lpstr" size="4">
      <vt:lpstr>Arial</vt:lpstr>
      <vt:lpstr>Tahoma</vt:lpstr>
      <vt:lpstr>شهادة</vt:lpstr>
      <vt:lpstr>عرض تقديمي في PowerPoint</vt:lpstr>
    </vt:vector>
  </ap:TitlesOfParts>
  <ap:LinksUpToDate>false</ap:LinksUpToDate>
  <ap:SharedDoc>false</ap:SharedDoc>
  <ap:HyperlinksChanged>false</ap:HyperlinksChanged>
  <ap:AppVersion>15.0000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2013-07-30T13:25:15Z</dcterms:created>
  <dcterms:modified xsi:type="dcterms:W3CDTF">2013-12-20T10:05:31Z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