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31" autoAdjust="0"/>
    <p:restoredTop sz="88966" autoAdjust="0"/>
  </p:normalViewPr>
  <p:slideViewPr>
    <p:cSldViewPr snapToGrid="0" showGuides="1">
      <p:cViewPr varScale="1">
        <p:scale>
          <a:sx n="69" d="100"/>
          <a:sy n="69" d="100"/>
        </p:scale>
        <p:origin x="30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40DF0C42-8226-4523-B11E-7C13978E6CFD}" type="datetimeFigureOut">
              <a:rPr lang="ar-SA" smtClean="0">
                <a:latin typeface="Tahoma" panose="020B0604030504040204" pitchFamily="34" charset="0"/>
                <a:cs typeface="Tahoma" panose="020B0604030504040204" pitchFamily="34" charset="0"/>
              </a:rPr>
              <a:t>20/02/35</a:t>
            </a:fld>
            <a:endParaRPr lang="ar-SA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4FE0F56A-0C86-4ACC-9CF4-1B63F756A4B0}" type="slidenum">
              <a:rPr lang="ar-SA" smtClean="0">
                <a:latin typeface="Tahoma" panose="020B0604030504040204" pitchFamily="34" charset="0"/>
                <a:cs typeface="Tahoma" panose="020B0604030504040204" pitchFamily="34" charset="0"/>
              </a:rPr>
              <a:t>‹#›</a:t>
            </a:fld>
            <a:endParaRPr lang="ar-SA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AC0A8818-56B1-4EAC-B5D3-7BFFD2C4E1DE}" type="datetimeFigureOut">
              <a:rPr lang="ar-SA" smtClean="0"/>
              <a:pPr rtl="1"/>
              <a:t>20/02/35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ar-SA" dirty="0"/>
              <a:t>انقر لتحرير أنماط النص الرئيسي</a:t>
            </a:r>
          </a:p>
          <a:p>
            <a:pPr lvl="1" algn="r" rtl="1"/>
            <a:r>
              <a:rPr lang="ar-SA" dirty="0"/>
              <a:t>المستوى الثاني</a:t>
            </a:r>
          </a:p>
          <a:p>
            <a:pPr lvl="2" algn="r" rtl="1"/>
            <a:r>
              <a:rPr lang="ar-SA" dirty="0"/>
              <a:t>المستوى الثالث</a:t>
            </a:r>
          </a:p>
          <a:p>
            <a:pPr lvl="3" algn="r" rtl="1"/>
            <a:r>
              <a:rPr lang="ar-SA" dirty="0"/>
              <a:t>المستوى الرابع</a:t>
            </a:r>
          </a:p>
          <a:p>
            <a:pPr lvl="4" algn="r" rtl="1"/>
            <a:r>
              <a:rPr lang="ar-SA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636046C0-8A92-4E40-B931-77A8EEB71F69}" type="slidenum">
              <a:rPr lang="ar-SA" smtClean="0"/>
              <a:pPr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1pPr>
    <a:lvl2pPr marL="45720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2pPr>
    <a:lvl3pPr marL="91440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3pPr>
    <a:lvl4pPr marL="137160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4pPr>
    <a:lvl5pPr marL="182880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5pPr>
    <a:lvl6pPr marL="22860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لتغيير بطاقة العمل النموذجية الأولى، استبدل المحتوى بمحتوى خاص بك.</a:t>
            </a:r>
          </a:p>
          <a:p>
            <a:pPr algn="r" rtl="1"/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/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أو إذا كنت تفضّل البدء من شريحة فارغة، فاضغط على الزر "شريحة جديدة" من علامة التبويب "الصفحة الرئيسية" لإدراج صفحة جديدة. </a:t>
            </a:r>
            <a:r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أدخل حينئذٍ النص في العناصر النائبة الفارغة وغيّر الشعار باستخدام "إدراج صورة".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636046C0-8A92-4E40-B931-77A8EEB71F6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417252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تخطيط مخص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عنصر نائب للنص 2"/>
          <p:cNvSpPr>
            <a:spLocks noGrp="1"/>
          </p:cNvSpPr>
          <p:nvPr>
            <p:ph type="body" sz="quarter" idx="88" hasCustomPrompt="1"/>
          </p:nvPr>
        </p:nvSpPr>
        <p:spPr>
          <a:xfrm>
            <a:off x="925434" y="6747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72" name="عنصر نائب للنص 2"/>
          <p:cNvSpPr>
            <a:spLocks noGrp="1"/>
          </p:cNvSpPr>
          <p:nvPr>
            <p:ph type="body" sz="quarter" idx="137" hasCustomPrompt="1"/>
          </p:nvPr>
        </p:nvSpPr>
        <p:spPr>
          <a:xfrm>
            <a:off x="925434" y="8676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9pPr>
          </a:lstStyle>
          <a:p>
            <a:pPr lvl="0" algn="r" rtl="1"/>
            <a:r>
              <a:rPr lang="ar-SA"/>
              <a:t>اكتب المسمى الوظيفي أو الهواية هنا</a:t>
            </a:r>
          </a:p>
        </p:txBody>
      </p:sp>
      <p:sp>
        <p:nvSpPr>
          <p:cNvPr id="73" name="عنصر نائب للنص 2"/>
          <p:cNvSpPr>
            <a:spLocks noGrp="1"/>
          </p:cNvSpPr>
          <p:nvPr>
            <p:ph type="body" sz="quarter" idx="138" hasCustomPrompt="1"/>
          </p:nvPr>
        </p:nvSpPr>
        <p:spPr>
          <a:xfrm>
            <a:off x="1225416" y="1226614"/>
            <a:ext cx="1620000" cy="389752"/>
          </a:xfrm>
        </p:spPr>
        <p:txBody>
          <a:bodyPr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العنوان</a:t>
            </a:r>
          </a:p>
        </p:txBody>
      </p:sp>
      <p:sp>
        <p:nvSpPr>
          <p:cNvPr id="75" name="عنصر نائب للنص 2"/>
          <p:cNvSpPr>
            <a:spLocks noGrp="1"/>
          </p:cNvSpPr>
          <p:nvPr>
            <p:ph type="body" sz="quarter" idx="140" hasCustomPrompt="1"/>
          </p:nvPr>
        </p:nvSpPr>
        <p:spPr>
          <a:xfrm>
            <a:off x="2572379" y="1683600"/>
            <a:ext cx="265022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الهاتف |</a:t>
            </a:r>
          </a:p>
        </p:txBody>
      </p:sp>
      <p:sp>
        <p:nvSpPr>
          <p:cNvPr id="77" name="عنصر نائب للنص 2"/>
          <p:cNvSpPr>
            <a:spLocks noGrp="1"/>
          </p:cNvSpPr>
          <p:nvPr>
            <p:ph type="body" sz="quarter" idx="141" hasCustomPrompt="1"/>
          </p:nvPr>
        </p:nvSpPr>
        <p:spPr>
          <a:xfrm>
            <a:off x="1220651" y="1678007"/>
            <a:ext cx="1351728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رقم الهاتف</a:t>
            </a:r>
          </a:p>
        </p:txBody>
      </p:sp>
      <p:sp>
        <p:nvSpPr>
          <p:cNvPr id="78" name="عنصر نائب للنص 2"/>
          <p:cNvSpPr>
            <a:spLocks noGrp="1"/>
          </p:cNvSpPr>
          <p:nvPr>
            <p:ph type="body" sz="quarter" idx="142" hasCustomPrompt="1"/>
          </p:nvPr>
        </p:nvSpPr>
        <p:spPr>
          <a:xfrm>
            <a:off x="2272651" y="1820149"/>
            <a:ext cx="567500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البريد الإلكتروني |</a:t>
            </a:r>
          </a:p>
        </p:txBody>
      </p:sp>
      <p:sp>
        <p:nvSpPr>
          <p:cNvPr id="79" name="عنصر نائب للنص 2"/>
          <p:cNvSpPr>
            <a:spLocks noGrp="1"/>
          </p:cNvSpPr>
          <p:nvPr>
            <p:ph type="body" sz="quarter" idx="143" hasCustomPrompt="1"/>
          </p:nvPr>
        </p:nvSpPr>
        <p:spPr>
          <a:xfrm>
            <a:off x="1219713" y="1814556"/>
            <a:ext cx="1050237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عنوان البريد الإلكتروني</a:t>
            </a:r>
          </a:p>
        </p:txBody>
      </p:sp>
      <p:sp>
        <p:nvSpPr>
          <p:cNvPr id="80" name="عنصر نائب للنص 2"/>
          <p:cNvSpPr>
            <a:spLocks noGrp="1"/>
          </p:cNvSpPr>
          <p:nvPr>
            <p:ph type="body" sz="quarter" idx="144" hasCustomPrompt="1"/>
          </p:nvPr>
        </p:nvSpPr>
        <p:spPr>
          <a:xfrm>
            <a:off x="2472885" y="1950125"/>
            <a:ext cx="369966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موقع ويب |</a:t>
            </a:r>
          </a:p>
        </p:txBody>
      </p:sp>
      <p:sp>
        <p:nvSpPr>
          <p:cNvPr id="81" name="عنصر نائب للنص 2"/>
          <p:cNvSpPr>
            <a:spLocks noGrp="1"/>
          </p:cNvSpPr>
          <p:nvPr>
            <p:ph type="body" sz="quarter" idx="145" hasCustomPrompt="1"/>
          </p:nvPr>
        </p:nvSpPr>
        <p:spPr>
          <a:xfrm>
            <a:off x="1215897" y="1951223"/>
            <a:ext cx="1254287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URL صفحة ويب</a:t>
            </a:r>
          </a:p>
        </p:txBody>
      </p:sp>
      <p:sp>
        <p:nvSpPr>
          <p:cNvPr id="214" name="عنصر نائب للنص 2"/>
          <p:cNvSpPr>
            <a:spLocks noGrp="1"/>
          </p:cNvSpPr>
          <p:nvPr>
            <p:ph type="body" sz="quarter" idx="146" hasCustomPrompt="1"/>
          </p:nvPr>
        </p:nvSpPr>
        <p:spPr>
          <a:xfrm>
            <a:off x="4125834" y="6747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215" name="عنصر نائب للنص 2"/>
          <p:cNvSpPr>
            <a:spLocks noGrp="1"/>
          </p:cNvSpPr>
          <p:nvPr>
            <p:ph type="body" sz="quarter" idx="147" hasCustomPrompt="1"/>
          </p:nvPr>
        </p:nvSpPr>
        <p:spPr>
          <a:xfrm>
            <a:off x="4125834" y="8676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9pPr>
          </a:lstStyle>
          <a:p>
            <a:pPr lvl="0" algn="r" rtl="1"/>
            <a:r>
              <a:rPr lang="ar-SA"/>
              <a:t>اكتب المسمى الوظيفي أو الهواية هنا</a:t>
            </a:r>
          </a:p>
        </p:txBody>
      </p:sp>
      <p:sp>
        <p:nvSpPr>
          <p:cNvPr id="223" name="عنصر نائب للنص 2"/>
          <p:cNvSpPr>
            <a:spLocks noGrp="1"/>
          </p:cNvSpPr>
          <p:nvPr>
            <p:ph type="body" sz="quarter" idx="155" hasCustomPrompt="1"/>
          </p:nvPr>
        </p:nvSpPr>
        <p:spPr>
          <a:xfrm>
            <a:off x="925434" y="250460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224" name="عنصر نائب للنص 2"/>
          <p:cNvSpPr>
            <a:spLocks noGrp="1"/>
          </p:cNvSpPr>
          <p:nvPr>
            <p:ph type="body" sz="quarter" idx="156" hasCustomPrompt="1"/>
          </p:nvPr>
        </p:nvSpPr>
        <p:spPr>
          <a:xfrm>
            <a:off x="925434" y="269750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9pPr>
          </a:lstStyle>
          <a:p>
            <a:pPr lvl="0" algn="r" rtl="1"/>
            <a:r>
              <a:rPr lang="ar-SA"/>
              <a:t>اكتب المسمى الوظيفي أو الهواية هنا</a:t>
            </a:r>
          </a:p>
        </p:txBody>
      </p:sp>
      <p:sp>
        <p:nvSpPr>
          <p:cNvPr id="232" name="عنصر نائب للنص 2"/>
          <p:cNvSpPr>
            <a:spLocks noGrp="1"/>
          </p:cNvSpPr>
          <p:nvPr>
            <p:ph type="body" sz="quarter" idx="164" hasCustomPrompt="1"/>
          </p:nvPr>
        </p:nvSpPr>
        <p:spPr>
          <a:xfrm>
            <a:off x="4125834" y="250460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233" name="عنصر نائب للنص 2"/>
          <p:cNvSpPr>
            <a:spLocks noGrp="1"/>
          </p:cNvSpPr>
          <p:nvPr>
            <p:ph type="body" sz="quarter" idx="165" hasCustomPrompt="1"/>
          </p:nvPr>
        </p:nvSpPr>
        <p:spPr>
          <a:xfrm>
            <a:off x="4125834" y="269750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9pPr>
          </a:lstStyle>
          <a:p>
            <a:pPr lvl="0" algn="r" rtl="1"/>
            <a:r>
              <a:rPr lang="ar-SA"/>
              <a:t>اكتب المسمى الوظيفي أو الهواية هنا</a:t>
            </a:r>
          </a:p>
        </p:txBody>
      </p:sp>
      <p:sp>
        <p:nvSpPr>
          <p:cNvPr id="241" name="عنصر نائب للنص 2"/>
          <p:cNvSpPr>
            <a:spLocks noGrp="1"/>
          </p:cNvSpPr>
          <p:nvPr>
            <p:ph type="body" sz="quarter" idx="173" hasCustomPrompt="1"/>
          </p:nvPr>
        </p:nvSpPr>
        <p:spPr>
          <a:xfrm>
            <a:off x="925434" y="4330193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242" name="عنصر نائب للنص 2"/>
          <p:cNvSpPr>
            <a:spLocks noGrp="1"/>
          </p:cNvSpPr>
          <p:nvPr>
            <p:ph type="body" sz="quarter" idx="174" hasCustomPrompt="1"/>
          </p:nvPr>
        </p:nvSpPr>
        <p:spPr>
          <a:xfrm>
            <a:off x="925434" y="4523091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9pPr>
          </a:lstStyle>
          <a:p>
            <a:pPr lvl="0" algn="r" rtl="1"/>
            <a:r>
              <a:rPr lang="ar-SA"/>
              <a:t>اكتب المسمى الوظيفي أو الهواية هنا</a:t>
            </a:r>
          </a:p>
        </p:txBody>
      </p:sp>
      <p:sp>
        <p:nvSpPr>
          <p:cNvPr id="250" name="عنصر نائب للنص 2"/>
          <p:cNvSpPr>
            <a:spLocks noGrp="1"/>
          </p:cNvSpPr>
          <p:nvPr>
            <p:ph type="body" sz="quarter" idx="182" hasCustomPrompt="1"/>
          </p:nvPr>
        </p:nvSpPr>
        <p:spPr>
          <a:xfrm>
            <a:off x="4125834" y="4330193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251" name="عنصر نائب للنص 2"/>
          <p:cNvSpPr>
            <a:spLocks noGrp="1"/>
          </p:cNvSpPr>
          <p:nvPr>
            <p:ph type="body" sz="quarter" idx="183" hasCustomPrompt="1"/>
          </p:nvPr>
        </p:nvSpPr>
        <p:spPr>
          <a:xfrm>
            <a:off x="4125834" y="4523091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9pPr>
          </a:lstStyle>
          <a:p>
            <a:pPr lvl="0" algn="r" rtl="1"/>
            <a:r>
              <a:rPr lang="ar-SA"/>
              <a:t>اكتب المسمى الوظيفي أو الهواية هنا</a:t>
            </a:r>
          </a:p>
        </p:txBody>
      </p:sp>
      <p:sp>
        <p:nvSpPr>
          <p:cNvPr id="259" name="عنصر نائب للنص 2"/>
          <p:cNvSpPr>
            <a:spLocks noGrp="1"/>
          </p:cNvSpPr>
          <p:nvPr>
            <p:ph type="body" sz="quarter" idx="191" hasCustomPrompt="1"/>
          </p:nvPr>
        </p:nvSpPr>
        <p:spPr>
          <a:xfrm>
            <a:off x="925434" y="6160409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260" name="عنصر نائب للنص 2"/>
          <p:cNvSpPr>
            <a:spLocks noGrp="1"/>
          </p:cNvSpPr>
          <p:nvPr>
            <p:ph type="body" sz="quarter" idx="192" hasCustomPrompt="1"/>
          </p:nvPr>
        </p:nvSpPr>
        <p:spPr>
          <a:xfrm>
            <a:off x="925434" y="6353307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9pPr>
          </a:lstStyle>
          <a:p>
            <a:pPr lvl="0" algn="r" rtl="1"/>
            <a:r>
              <a:rPr lang="ar-SA"/>
              <a:t>اكتب المسمى الوظيفي أو الهواية هنا</a:t>
            </a:r>
          </a:p>
        </p:txBody>
      </p:sp>
      <p:sp>
        <p:nvSpPr>
          <p:cNvPr id="268" name="عنصر نائب للنص 2"/>
          <p:cNvSpPr>
            <a:spLocks noGrp="1"/>
          </p:cNvSpPr>
          <p:nvPr>
            <p:ph type="body" sz="quarter" idx="200" hasCustomPrompt="1"/>
          </p:nvPr>
        </p:nvSpPr>
        <p:spPr>
          <a:xfrm>
            <a:off x="4125834" y="6160409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269" name="عنصر نائب للنص 2"/>
          <p:cNvSpPr>
            <a:spLocks noGrp="1"/>
          </p:cNvSpPr>
          <p:nvPr>
            <p:ph type="body" sz="quarter" idx="201" hasCustomPrompt="1"/>
          </p:nvPr>
        </p:nvSpPr>
        <p:spPr>
          <a:xfrm>
            <a:off x="4125834" y="6353307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9pPr>
          </a:lstStyle>
          <a:p>
            <a:pPr lvl="0" algn="r" rtl="1"/>
            <a:r>
              <a:rPr lang="ar-SA"/>
              <a:t>اكتب المسمى الوظيفي أو الهواية هنا</a:t>
            </a:r>
          </a:p>
        </p:txBody>
      </p:sp>
      <p:sp>
        <p:nvSpPr>
          <p:cNvPr id="277" name="عنصر نائب للنص 2"/>
          <p:cNvSpPr>
            <a:spLocks noGrp="1"/>
          </p:cNvSpPr>
          <p:nvPr>
            <p:ph type="body" sz="quarter" idx="209" hasCustomPrompt="1"/>
          </p:nvPr>
        </p:nvSpPr>
        <p:spPr>
          <a:xfrm>
            <a:off x="925434" y="799512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278" name="عنصر نائب للنص 2"/>
          <p:cNvSpPr>
            <a:spLocks noGrp="1"/>
          </p:cNvSpPr>
          <p:nvPr>
            <p:ph type="body" sz="quarter" idx="210" hasCustomPrompt="1"/>
          </p:nvPr>
        </p:nvSpPr>
        <p:spPr>
          <a:xfrm>
            <a:off x="925434" y="818802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9pPr>
          </a:lstStyle>
          <a:p>
            <a:pPr lvl="0" algn="r" rtl="1"/>
            <a:r>
              <a:rPr lang="ar-SA"/>
              <a:t>اكتب المسمى الوظيفي أو الهواية هنا</a:t>
            </a:r>
          </a:p>
        </p:txBody>
      </p:sp>
      <p:sp>
        <p:nvSpPr>
          <p:cNvPr id="286" name="عنصر نائب للنص 2"/>
          <p:cNvSpPr>
            <a:spLocks noGrp="1"/>
          </p:cNvSpPr>
          <p:nvPr>
            <p:ph type="body" sz="quarter" idx="218" hasCustomPrompt="1"/>
          </p:nvPr>
        </p:nvSpPr>
        <p:spPr>
          <a:xfrm>
            <a:off x="4125834" y="799512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400" b="1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287" name="عنصر نائب للنص 2"/>
          <p:cNvSpPr>
            <a:spLocks noGrp="1"/>
          </p:cNvSpPr>
          <p:nvPr>
            <p:ph type="body" sz="quarter" idx="219" hasCustomPrompt="1"/>
          </p:nvPr>
        </p:nvSpPr>
        <p:spPr>
          <a:xfrm>
            <a:off x="4125834" y="818802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1000" b="0">
                <a:effectLst/>
                <a:latin typeface="+mn-lt"/>
              </a:defRPr>
            </a:lvl9pPr>
          </a:lstStyle>
          <a:p>
            <a:pPr lvl="0" algn="r" rtl="1"/>
            <a:r>
              <a:rPr lang="ar-SA"/>
              <a:t>اكتب المسمى الوظيفي أو الهواية هنا</a:t>
            </a:r>
          </a:p>
        </p:txBody>
      </p:sp>
      <p:sp>
        <p:nvSpPr>
          <p:cNvPr id="92" name="عنصر نائب للنص 2"/>
          <p:cNvSpPr>
            <a:spLocks noGrp="1"/>
          </p:cNvSpPr>
          <p:nvPr>
            <p:ph type="body" sz="quarter" idx="227" hasCustomPrompt="1"/>
          </p:nvPr>
        </p:nvSpPr>
        <p:spPr>
          <a:xfrm>
            <a:off x="4423251" y="1225440"/>
            <a:ext cx="1620000" cy="389752"/>
          </a:xfrm>
        </p:spPr>
        <p:txBody>
          <a:bodyPr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العنوان</a:t>
            </a:r>
          </a:p>
        </p:txBody>
      </p:sp>
      <p:sp>
        <p:nvSpPr>
          <p:cNvPr id="93" name="عنصر نائب للنص 2"/>
          <p:cNvSpPr>
            <a:spLocks noGrp="1"/>
          </p:cNvSpPr>
          <p:nvPr>
            <p:ph type="body" sz="quarter" idx="228" hasCustomPrompt="1"/>
          </p:nvPr>
        </p:nvSpPr>
        <p:spPr>
          <a:xfrm>
            <a:off x="5770064" y="1682426"/>
            <a:ext cx="265172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الهاتف |</a:t>
            </a:r>
          </a:p>
        </p:txBody>
      </p:sp>
      <p:sp>
        <p:nvSpPr>
          <p:cNvPr id="94" name="عنصر نائب للنص 2"/>
          <p:cNvSpPr>
            <a:spLocks noGrp="1"/>
          </p:cNvSpPr>
          <p:nvPr>
            <p:ph type="body" sz="quarter" idx="229" hasCustomPrompt="1"/>
          </p:nvPr>
        </p:nvSpPr>
        <p:spPr>
          <a:xfrm>
            <a:off x="4418486" y="1676833"/>
            <a:ext cx="1351578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رقم الهاتف</a:t>
            </a:r>
          </a:p>
        </p:txBody>
      </p:sp>
      <p:sp>
        <p:nvSpPr>
          <p:cNvPr id="95" name="عنصر نائب للنص 2"/>
          <p:cNvSpPr>
            <a:spLocks noGrp="1"/>
          </p:cNvSpPr>
          <p:nvPr>
            <p:ph type="body" sz="quarter" idx="230" hasCustomPrompt="1"/>
          </p:nvPr>
        </p:nvSpPr>
        <p:spPr>
          <a:xfrm>
            <a:off x="5463038" y="1818975"/>
            <a:ext cx="574947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البريد الإلكتروني |</a:t>
            </a:r>
          </a:p>
        </p:txBody>
      </p:sp>
      <p:sp>
        <p:nvSpPr>
          <p:cNvPr id="96" name="عنصر نائب للنص 2"/>
          <p:cNvSpPr>
            <a:spLocks noGrp="1"/>
          </p:cNvSpPr>
          <p:nvPr>
            <p:ph type="body" sz="quarter" idx="231" hasCustomPrompt="1"/>
          </p:nvPr>
        </p:nvSpPr>
        <p:spPr>
          <a:xfrm>
            <a:off x="4417548" y="1813382"/>
            <a:ext cx="1040039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عنوان البريد الإلكتروني</a:t>
            </a:r>
          </a:p>
        </p:txBody>
      </p:sp>
      <p:sp>
        <p:nvSpPr>
          <p:cNvPr id="97" name="عنصر نائب للنص 2"/>
          <p:cNvSpPr>
            <a:spLocks noGrp="1"/>
          </p:cNvSpPr>
          <p:nvPr>
            <p:ph type="body" sz="quarter" idx="232" hasCustomPrompt="1"/>
          </p:nvPr>
        </p:nvSpPr>
        <p:spPr>
          <a:xfrm>
            <a:off x="5663272" y="1948951"/>
            <a:ext cx="377413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موقع ويب |</a:t>
            </a:r>
          </a:p>
        </p:txBody>
      </p:sp>
      <p:sp>
        <p:nvSpPr>
          <p:cNvPr id="98" name="عنصر نائب للنص 2"/>
          <p:cNvSpPr>
            <a:spLocks noGrp="1"/>
          </p:cNvSpPr>
          <p:nvPr>
            <p:ph type="body" sz="quarter" idx="233" hasCustomPrompt="1"/>
          </p:nvPr>
        </p:nvSpPr>
        <p:spPr>
          <a:xfrm>
            <a:off x="4413733" y="1950049"/>
            <a:ext cx="1249540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URL صفحة ويب</a:t>
            </a:r>
          </a:p>
        </p:txBody>
      </p:sp>
      <p:sp>
        <p:nvSpPr>
          <p:cNvPr id="99" name="عنصر نائب للنص 2"/>
          <p:cNvSpPr>
            <a:spLocks noGrp="1"/>
          </p:cNvSpPr>
          <p:nvPr>
            <p:ph type="body" sz="quarter" idx="234" hasCustomPrompt="1"/>
          </p:nvPr>
        </p:nvSpPr>
        <p:spPr>
          <a:xfrm>
            <a:off x="4427067" y="3052901"/>
            <a:ext cx="1620000" cy="389752"/>
          </a:xfrm>
        </p:spPr>
        <p:txBody>
          <a:bodyPr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العنوان</a:t>
            </a:r>
          </a:p>
        </p:txBody>
      </p:sp>
      <p:sp>
        <p:nvSpPr>
          <p:cNvPr id="100" name="عنصر نائب للنص 2"/>
          <p:cNvSpPr>
            <a:spLocks noGrp="1"/>
          </p:cNvSpPr>
          <p:nvPr>
            <p:ph type="body" sz="quarter" idx="235" hasCustomPrompt="1"/>
          </p:nvPr>
        </p:nvSpPr>
        <p:spPr>
          <a:xfrm>
            <a:off x="5770064" y="3509887"/>
            <a:ext cx="268988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الهاتف |</a:t>
            </a:r>
          </a:p>
        </p:txBody>
      </p:sp>
      <p:sp>
        <p:nvSpPr>
          <p:cNvPr id="101" name="عنصر نائب للنص 2"/>
          <p:cNvSpPr>
            <a:spLocks noGrp="1"/>
          </p:cNvSpPr>
          <p:nvPr>
            <p:ph type="body" sz="quarter" idx="236" hasCustomPrompt="1"/>
          </p:nvPr>
        </p:nvSpPr>
        <p:spPr>
          <a:xfrm>
            <a:off x="4422302" y="3504294"/>
            <a:ext cx="1345012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رقم الهاتف</a:t>
            </a:r>
          </a:p>
        </p:txBody>
      </p:sp>
      <p:sp>
        <p:nvSpPr>
          <p:cNvPr id="102" name="عنصر نائب للنص 2"/>
          <p:cNvSpPr>
            <a:spLocks noGrp="1"/>
          </p:cNvSpPr>
          <p:nvPr>
            <p:ph type="body" sz="quarter" idx="237" hasCustomPrompt="1"/>
          </p:nvPr>
        </p:nvSpPr>
        <p:spPr>
          <a:xfrm>
            <a:off x="5457586" y="3646436"/>
            <a:ext cx="584215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البريد الإلكتروني |</a:t>
            </a:r>
          </a:p>
        </p:txBody>
      </p:sp>
      <p:sp>
        <p:nvSpPr>
          <p:cNvPr id="103" name="عنصر نائب للنص 2"/>
          <p:cNvSpPr>
            <a:spLocks noGrp="1"/>
          </p:cNvSpPr>
          <p:nvPr>
            <p:ph type="body" sz="quarter" idx="238" hasCustomPrompt="1"/>
          </p:nvPr>
        </p:nvSpPr>
        <p:spPr>
          <a:xfrm>
            <a:off x="4421364" y="3640843"/>
            <a:ext cx="1030771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عنوان البريد الإلكتروني</a:t>
            </a:r>
          </a:p>
        </p:txBody>
      </p:sp>
      <p:sp>
        <p:nvSpPr>
          <p:cNvPr id="104" name="عنصر نائب للنص 2"/>
          <p:cNvSpPr>
            <a:spLocks noGrp="1"/>
          </p:cNvSpPr>
          <p:nvPr>
            <p:ph type="body" sz="quarter" idx="239" hasCustomPrompt="1"/>
          </p:nvPr>
        </p:nvSpPr>
        <p:spPr>
          <a:xfrm>
            <a:off x="5663272" y="3776412"/>
            <a:ext cx="381230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موقع ويب |</a:t>
            </a:r>
          </a:p>
        </p:txBody>
      </p:sp>
      <p:sp>
        <p:nvSpPr>
          <p:cNvPr id="105" name="عنصر نائب للنص 2"/>
          <p:cNvSpPr>
            <a:spLocks noGrp="1"/>
          </p:cNvSpPr>
          <p:nvPr>
            <p:ph type="body" sz="quarter" idx="240" hasCustomPrompt="1"/>
          </p:nvPr>
        </p:nvSpPr>
        <p:spPr>
          <a:xfrm>
            <a:off x="4417549" y="3777510"/>
            <a:ext cx="1243022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URL صفحة ويب</a:t>
            </a:r>
          </a:p>
        </p:txBody>
      </p:sp>
      <p:sp>
        <p:nvSpPr>
          <p:cNvPr id="106" name="عنصر نائب للنص 2"/>
          <p:cNvSpPr>
            <a:spLocks noGrp="1"/>
          </p:cNvSpPr>
          <p:nvPr>
            <p:ph type="body" sz="quarter" idx="241" hasCustomPrompt="1"/>
          </p:nvPr>
        </p:nvSpPr>
        <p:spPr>
          <a:xfrm>
            <a:off x="1225416" y="3051811"/>
            <a:ext cx="1620000" cy="389752"/>
          </a:xfrm>
        </p:spPr>
        <p:txBody>
          <a:bodyPr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العنوان</a:t>
            </a:r>
          </a:p>
        </p:txBody>
      </p:sp>
      <p:sp>
        <p:nvSpPr>
          <p:cNvPr id="107" name="عنصر نائب للنص 2"/>
          <p:cNvSpPr>
            <a:spLocks noGrp="1"/>
          </p:cNvSpPr>
          <p:nvPr>
            <p:ph type="body" sz="quarter" idx="242" hasCustomPrompt="1"/>
          </p:nvPr>
        </p:nvSpPr>
        <p:spPr>
          <a:xfrm>
            <a:off x="2572379" y="3508797"/>
            <a:ext cx="265022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الهاتف |</a:t>
            </a:r>
          </a:p>
        </p:txBody>
      </p:sp>
      <p:sp>
        <p:nvSpPr>
          <p:cNvPr id="108" name="عنصر نائب للنص 2"/>
          <p:cNvSpPr>
            <a:spLocks noGrp="1"/>
          </p:cNvSpPr>
          <p:nvPr>
            <p:ph type="body" sz="quarter" idx="243" hasCustomPrompt="1"/>
          </p:nvPr>
        </p:nvSpPr>
        <p:spPr>
          <a:xfrm>
            <a:off x="1220651" y="3503204"/>
            <a:ext cx="1348978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رقم الهاتف</a:t>
            </a:r>
          </a:p>
        </p:txBody>
      </p:sp>
      <p:sp>
        <p:nvSpPr>
          <p:cNvPr id="109" name="عنصر نائب للنص 2"/>
          <p:cNvSpPr>
            <a:spLocks noGrp="1"/>
          </p:cNvSpPr>
          <p:nvPr>
            <p:ph type="body" sz="quarter" idx="244" hasCustomPrompt="1"/>
          </p:nvPr>
        </p:nvSpPr>
        <p:spPr>
          <a:xfrm>
            <a:off x="2269949" y="3645346"/>
            <a:ext cx="570201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البريد الإلكتروني |</a:t>
            </a:r>
          </a:p>
        </p:txBody>
      </p:sp>
      <p:sp>
        <p:nvSpPr>
          <p:cNvPr id="110" name="عنصر نائب للنص 2"/>
          <p:cNvSpPr>
            <a:spLocks noGrp="1"/>
          </p:cNvSpPr>
          <p:nvPr>
            <p:ph type="body" sz="quarter" idx="245" hasCustomPrompt="1"/>
          </p:nvPr>
        </p:nvSpPr>
        <p:spPr>
          <a:xfrm>
            <a:off x="1219713" y="3639753"/>
            <a:ext cx="1052937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عنوان البريد الإلكتروني</a:t>
            </a:r>
          </a:p>
        </p:txBody>
      </p:sp>
      <p:sp>
        <p:nvSpPr>
          <p:cNvPr id="111" name="عنصر نائب للنص 2"/>
          <p:cNvSpPr>
            <a:spLocks noGrp="1"/>
          </p:cNvSpPr>
          <p:nvPr>
            <p:ph type="body" sz="quarter" idx="246" hasCustomPrompt="1"/>
          </p:nvPr>
        </p:nvSpPr>
        <p:spPr>
          <a:xfrm>
            <a:off x="2470183" y="3775322"/>
            <a:ext cx="372667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موقع ويب |</a:t>
            </a:r>
          </a:p>
        </p:txBody>
      </p:sp>
      <p:sp>
        <p:nvSpPr>
          <p:cNvPr id="112" name="عنصر نائب للنص 2"/>
          <p:cNvSpPr>
            <a:spLocks noGrp="1"/>
          </p:cNvSpPr>
          <p:nvPr>
            <p:ph type="body" sz="quarter" idx="247" hasCustomPrompt="1"/>
          </p:nvPr>
        </p:nvSpPr>
        <p:spPr>
          <a:xfrm>
            <a:off x="1215898" y="3776420"/>
            <a:ext cx="1251584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URL صفحة ويب</a:t>
            </a:r>
          </a:p>
        </p:txBody>
      </p:sp>
      <p:sp>
        <p:nvSpPr>
          <p:cNvPr id="113" name="عنصر نائب للنص 2"/>
          <p:cNvSpPr>
            <a:spLocks noGrp="1"/>
          </p:cNvSpPr>
          <p:nvPr>
            <p:ph type="body" sz="quarter" idx="248" hasCustomPrompt="1"/>
          </p:nvPr>
        </p:nvSpPr>
        <p:spPr>
          <a:xfrm>
            <a:off x="1229232" y="4883117"/>
            <a:ext cx="1620000" cy="389752"/>
          </a:xfrm>
        </p:spPr>
        <p:txBody>
          <a:bodyPr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العنوان</a:t>
            </a:r>
          </a:p>
        </p:txBody>
      </p:sp>
      <p:sp>
        <p:nvSpPr>
          <p:cNvPr id="114" name="عنصر نائب للنص 2"/>
          <p:cNvSpPr>
            <a:spLocks noGrp="1"/>
          </p:cNvSpPr>
          <p:nvPr>
            <p:ph type="body" sz="quarter" idx="249" hasCustomPrompt="1"/>
          </p:nvPr>
        </p:nvSpPr>
        <p:spPr>
          <a:xfrm>
            <a:off x="2569629" y="5340103"/>
            <a:ext cx="271588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الهاتف |</a:t>
            </a:r>
          </a:p>
        </p:txBody>
      </p:sp>
      <p:sp>
        <p:nvSpPr>
          <p:cNvPr id="115" name="عنصر نائب للنص 2"/>
          <p:cNvSpPr>
            <a:spLocks noGrp="1"/>
          </p:cNvSpPr>
          <p:nvPr>
            <p:ph type="body" sz="quarter" idx="250" hasCustomPrompt="1"/>
          </p:nvPr>
        </p:nvSpPr>
        <p:spPr>
          <a:xfrm>
            <a:off x="1224466" y="5334510"/>
            <a:ext cx="1344725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رقم الهاتف</a:t>
            </a:r>
          </a:p>
        </p:txBody>
      </p:sp>
      <p:sp>
        <p:nvSpPr>
          <p:cNvPr id="116" name="عنصر نائب للنص 2"/>
          <p:cNvSpPr>
            <a:spLocks noGrp="1"/>
          </p:cNvSpPr>
          <p:nvPr>
            <p:ph type="body" sz="quarter" idx="251" hasCustomPrompt="1"/>
          </p:nvPr>
        </p:nvSpPr>
        <p:spPr>
          <a:xfrm>
            <a:off x="2269949" y="5476652"/>
            <a:ext cx="574018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البريد الإلكتروني |</a:t>
            </a:r>
          </a:p>
        </p:txBody>
      </p:sp>
      <p:sp>
        <p:nvSpPr>
          <p:cNvPr id="117" name="عنصر نائب للنص 2"/>
          <p:cNvSpPr>
            <a:spLocks noGrp="1"/>
          </p:cNvSpPr>
          <p:nvPr>
            <p:ph type="body" sz="quarter" idx="252" hasCustomPrompt="1"/>
          </p:nvPr>
        </p:nvSpPr>
        <p:spPr>
          <a:xfrm>
            <a:off x="1223529" y="5471059"/>
            <a:ext cx="1043719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عنوان البريد الإلكتروني</a:t>
            </a:r>
          </a:p>
        </p:txBody>
      </p:sp>
      <p:sp>
        <p:nvSpPr>
          <p:cNvPr id="118" name="عنصر نائب للنص 2"/>
          <p:cNvSpPr>
            <a:spLocks noGrp="1"/>
          </p:cNvSpPr>
          <p:nvPr>
            <p:ph type="body" sz="quarter" idx="253" hasCustomPrompt="1"/>
          </p:nvPr>
        </p:nvSpPr>
        <p:spPr>
          <a:xfrm>
            <a:off x="2467481" y="5606628"/>
            <a:ext cx="379185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موقع ويب |</a:t>
            </a:r>
          </a:p>
        </p:txBody>
      </p:sp>
      <p:sp>
        <p:nvSpPr>
          <p:cNvPr id="119" name="عنصر نائب للنص 2"/>
          <p:cNvSpPr>
            <a:spLocks noGrp="1"/>
          </p:cNvSpPr>
          <p:nvPr>
            <p:ph type="body" sz="quarter" idx="254" hasCustomPrompt="1"/>
          </p:nvPr>
        </p:nvSpPr>
        <p:spPr>
          <a:xfrm>
            <a:off x="1219714" y="5607726"/>
            <a:ext cx="1245068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URL صفحة ويب</a:t>
            </a:r>
          </a:p>
        </p:txBody>
      </p:sp>
      <p:sp>
        <p:nvSpPr>
          <p:cNvPr id="120" name="عنصر نائب للنص 2"/>
          <p:cNvSpPr>
            <a:spLocks noGrp="1"/>
          </p:cNvSpPr>
          <p:nvPr>
            <p:ph type="body" sz="quarter" idx="255" hasCustomPrompt="1"/>
          </p:nvPr>
        </p:nvSpPr>
        <p:spPr>
          <a:xfrm>
            <a:off x="4427067" y="4877524"/>
            <a:ext cx="1620000" cy="389752"/>
          </a:xfrm>
        </p:spPr>
        <p:txBody>
          <a:bodyPr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العنوان</a:t>
            </a:r>
          </a:p>
        </p:txBody>
      </p:sp>
      <p:sp>
        <p:nvSpPr>
          <p:cNvPr id="121" name="عنصر نائب للنص 2"/>
          <p:cNvSpPr>
            <a:spLocks noGrp="1"/>
          </p:cNvSpPr>
          <p:nvPr>
            <p:ph type="body" sz="quarter" idx="256" hasCustomPrompt="1"/>
          </p:nvPr>
        </p:nvSpPr>
        <p:spPr>
          <a:xfrm>
            <a:off x="5767314" y="5334510"/>
            <a:ext cx="271738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الهاتف |</a:t>
            </a:r>
          </a:p>
        </p:txBody>
      </p:sp>
      <p:sp>
        <p:nvSpPr>
          <p:cNvPr id="122" name="عنصر نائب للنص 2"/>
          <p:cNvSpPr>
            <a:spLocks noGrp="1"/>
          </p:cNvSpPr>
          <p:nvPr>
            <p:ph type="body" sz="quarter" idx="257" hasCustomPrompt="1"/>
          </p:nvPr>
        </p:nvSpPr>
        <p:spPr>
          <a:xfrm>
            <a:off x="4422302" y="5328917"/>
            <a:ext cx="1345012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رقم الهاتف</a:t>
            </a:r>
          </a:p>
        </p:txBody>
      </p:sp>
      <p:sp>
        <p:nvSpPr>
          <p:cNvPr id="123" name="عنصر نائب للنص 2"/>
          <p:cNvSpPr>
            <a:spLocks noGrp="1"/>
          </p:cNvSpPr>
          <p:nvPr>
            <p:ph type="body" sz="quarter" idx="258" hasCustomPrompt="1"/>
          </p:nvPr>
        </p:nvSpPr>
        <p:spPr>
          <a:xfrm>
            <a:off x="5463038" y="5471059"/>
            <a:ext cx="578764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البريد الإلكتروني |</a:t>
            </a:r>
          </a:p>
        </p:txBody>
      </p:sp>
      <p:sp>
        <p:nvSpPr>
          <p:cNvPr id="124" name="عنصر نائب للنص 2"/>
          <p:cNvSpPr>
            <a:spLocks noGrp="1"/>
          </p:cNvSpPr>
          <p:nvPr>
            <p:ph type="body" sz="quarter" idx="259" hasCustomPrompt="1"/>
          </p:nvPr>
        </p:nvSpPr>
        <p:spPr>
          <a:xfrm>
            <a:off x="4421364" y="5465466"/>
            <a:ext cx="1038923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عنوان البريد الإلكتروني</a:t>
            </a:r>
          </a:p>
        </p:txBody>
      </p:sp>
      <p:sp>
        <p:nvSpPr>
          <p:cNvPr id="125" name="عنصر نائب للنص 2"/>
          <p:cNvSpPr>
            <a:spLocks noGrp="1"/>
          </p:cNvSpPr>
          <p:nvPr>
            <p:ph type="body" sz="quarter" idx="260" hasCustomPrompt="1"/>
          </p:nvPr>
        </p:nvSpPr>
        <p:spPr>
          <a:xfrm>
            <a:off x="5660570" y="5601035"/>
            <a:ext cx="383931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موقع ويب |</a:t>
            </a:r>
          </a:p>
        </p:txBody>
      </p:sp>
      <p:sp>
        <p:nvSpPr>
          <p:cNvPr id="126" name="عنصر نائب للنص 2"/>
          <p:cNvSpPr>
            <a:spLocks noGrp="1"/>
          </p:cNvSpPr>
          <p:nvPr>
            <p:ph type="body" sz="quarter" idx="261" hasCustomPrompt="1"/>
          </p:nvPr>
        </p:nvSpPr>
        <p:spPr>
          <a:xfrm>
            <a:off x="4417549" y="5602133"/>
            <a:ext cx="1240322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URL صفحة ويب</a:t>
            </a:r>
          </a:p>
        </p:txBody>
      </p:sp>
      <p:sp>
        <p:nvSpPr>
          <p:cNvPr id="127" name="عنصر نائب للنص 2"/>
          <p:cNvSpPr>
            <a:spLocks noGrp="1"/>
          </p:cNvSpPr>
          <p:nvPr>
            <p:ph type="body" sz="quarter" idx="262" hasCustomPrompt="1"/>
          </p:nvPr>
        </p:nvSpPr>
        <p:spPr>
          <a:xfrm>
            <a:off x="4427067" y="6709235"/>
            <a:ext cx="1620000" cy="389752"/>
          </a:xfrm>
        </p:spPr>
        <p:txBody>
          <a:bodyPr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العنوان</a:t>
            </a:r>
          </a:p>
        </p:txBody>
      </p:sp>
      <p:sp>
        <p:nvSpPr>
          <p:cNvPr id="128" name="عنصر نائب للنص 2"/>
          <p:cNvSpPr>
            <a:spLocks noGrp="1"/>
          </p:cNvSpPr>
          <p:nvPr>
            <p:ph type="body" sz="quarter" idx="263" hasCustomPrompt="1"/>
          </p:nvPr>
        </p:nvSpPr>
        <p:spPr>
          <a:xfrm>
            <a:off x="5767314" y="7166221"/>
            <a:ext cx="271738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الهاتف |</a:t>
            </a:r>
          </a:p>
        </p:txBody>
      </p:sp>
      <p:sp>
        <p:nvSpPr>
          <p:cNvPr id="129" name="عنصر نائب للنص 2"/>
          <p:cNvSpPr>
            <a:spLocks noGrp="1"/>
          </p:cNvSpPr>
          <p:nvPr>
            <p:ph type="body" sz="quarter" idx="264" hasCustomPrompt="1"/>
          </p:nvPr>
        </p:nvSpPr>
        <p:spPr>
          <a:xfrm>
            <a:off x="4422301" y="7160628"/>
            <a:ext cx="1342263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رقم الهاتف</a:t>
            </a:r>
          </a:p>
        </p:txBody>
      </p:sp>
      <p:sp>
        <p:nvSpPr>
          <p:cNvPr id="131" name="عنصر نائب للنص 2"/>
          <p:cNvSpPr>
            <a:spLocks noGrp="1"/>
          </p:cNvSpPr>
          <p:nvPr>
            <p:ph type="body" sz="quarter" idx="265" hasCustomPrompt="1"/>
          </p:nvPr>
        </p:nvSpPr>
        <p:spPr>
          <a:xfrm>
            <a:off x="5452134" y="7302770"/>
            <a:ext cx="589667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البريد الإلكتروني |</a:t>
            </a:r>
          </a:p>
        </p:txBody>
      </p:sp>
      <p:sp>
        <p:nvSpPr>
          <p:cNvPr id="132" name="عنصر نائب للنص 2"/>
          <p:cNvSpPr>
            <a:spLocks noGrp="1"/>
          </p:cNvSpPr>
          <p:nvPr>
            <p:ph type="body" sz="quarter" idx="266" hasCustomPrompt="1"/>
          </p:nvPr>
        </p:nvSpPr>
        <p:spPr>
          <a:xfrm>
            <a:off x="4421364" y="7297177"/>
            <a:ext cx="1036221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عنوان البريد الإلكتروني</a:t>
            </a:r>
          </a:p>
        </p:txBody>
      </p:sp>
      <p:sp>
        <p:nvSpPr>
          <p:cNvPr id="133" name="عنصر نائب للنص 2"/>
          <p:cNvSpPr>
            <a:spLocks noGrp="1"/>
          </p:cNvSpPr>
          <p:nvPr>
            <p:ph type="body" sz="quarter" idx="267" hasCustomPrompt="1"/>
          </p:nvPr>
        </p:nvSpPr>
        <p:spPr>
          <a:xfrm>
            <a:off x="5657870" y="7432746"/>
            <a:ext cx="386631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موقع ويب |</a:t>
            </a:r>
          </a:p>
        </p:txBody>
      </p:sp>
      <p:sp>
        <p:nvSpPr>
          <p:cNvPr id="134" name="عنصر نائب للنص 2"/>
          <p:cNvSpPr>
            <a:spLocks noGrp="1"/>
          </p:cNvSpPr>
          <p:nvPr>
            <p:ph type="body" sz="quarter" idx="268" hasCustomPrompt="1"/>
          </p:nvPr>
        </p:nvSpPr>
        <p:spPr>
          <a:xfrm>
            <a:off x="4417548" y="7433844"/>
            <a:ext cx="1245723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URL صفحة ويب</a:t>
            </a:r>
          </a:p>
        </p:txBody>
      </p:sp>
      <p:sp>
        <p:nvSpPr>
          <p:cNvPr id="135" name="عنصر نائب للنص 2"/>
          <p:cNvSpPr>
            <a:spLocks noGrp="1"/>
          </p:cNvSpPr>
          <p:nvPr>
            <p:ph type="body" sz="quarter" idx="269" hasCustomPrompt="1"/>
          </p:nvPr>
        </p:nvSpPr>
        <p:spPr>
          <a:xfrm>
            <a:off x="1229232" y="6704527"/>
            <a:ext cx="1620000" cy="389752"/>
          </a:xfrm>
        </p:spPr>
        <p:txBody>
          <a:bodyPr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العنوان</a:t>
            </a:r>
          </a:p>
        </p:txBody>
      </p:sp>
      <p:sp>
        <p:nvSpPr>
          <p:cNvPr id="136" name="عنصر نائب للنص 2"/>
          <p:cNvSpPr>
            <a:spLocks noGrp="1"/>
          </p:cNvSpPr>
          <p:nvPr>
            <p:ph type="body" sz="quarter" idx="270" hasCustomPrompt="1"/>
          </p:nvPr>
        </p:nvSpPr>
        <p:spPr>
          <a:xfrm>
            <a:off x="2569191" y="7161513"/>
            <a:ext cx="272026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الهاتف |</a:t>
            </a:r>
          </a:p>
        </p:txBody>
      </p:sp>
      <p:sp>
        <p:nvSpPr>
          <p:cNvPr id="137" name="عنصر نائب للنص 2"/>
          <p:cNvSpPr>
            <a:spLocks noGrp="1"/>
          </p:cNvSpPr>
          <p:nvPr>
            <p:ph type="body" sz="quarter" idx="271" hasCustomPrompt="1"/>
          </p:nvPr>
        </p:nvSpPr>
        <p:spPr>
          <a:xfrm>
            <a:off x="1224467" y="7155920"/>
            <a:ext cx="1344724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رقم الهاتف</a:t>
            </a:r>
          </a:p>
        </p:txBody>
      </p:sp>
      <p:sp>
        <p:nvSpPr>
          <p:cNvPr id="138" name="عنصر نائب للنص 2"/>
          <p:cNvSpPr>
            <a:spLocks noGrp="1"/>
          </p:cNvSpPr>
          <p:nvPr>
            <p:ph type="body" sz="quarter" idx="272" hasCustomPrompt="1"/>
          </p:nvPr>
        </p:nvSpPr>
        <p:spPr>
          <a:xfrm>
            <a:off x="2267247" y="7298062"/>
            <a:ext cx="576719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البريد الإلكتروني |</a:t>
            </a:r>
          </a:p>
        </p:txBody>
      </p:sp>
      <p:sp>
        <p:nvSpPr>
          <p:cNvPr id="139" name="عنصر نائب للنص 2"/>
          <p:cNvSpPr>
            <a:spLocks noGrp="1"/>
          </p:cNvSpPr>
          <p:nvPr>
            <p:ph type="body" sz="quarter" idx="273" hasCustomPrompt="1"/>
          </p:nvPr>
        </p:nvSpPr>
        <p:spPr>
          <a:xfrm>
            <a:off x="1223530" y="7292469"/>
            <a:ext cx="1049120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عنوان البريد الإلكتروني</a:t>
            </a:r>
          </a:p>
        </p:txBody>
      </p:sp>
      <p:sp>
        <p:nvSpPr>
          <p:cNvPr id="140" name="عنصر نائب للنص 2"/>
          <p:cNvSpPr>
            <a:spLocks noGrp="1"/>
          </p:cNvSpPr>
          <p:nvPr>
            <p:ph type="body" sz="quarter" idx="274" hasCustomPrompt="1"/>
          </p:nvPr>
        </p:nvSpPr>
        <p:spPr>
          <a:xfrm>
            <a:off x="2472885" y="7428038"/>
            <a:ext cx="373782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موقع ويب |</a:t>
            </a:r>
          </a:p>
        </p:txBody>
      </p:sp>
      <p:sp>
        <p:nvSpPr>
          <p:cNvPr id="141" name="عنصر نائب للنص 2"/>
          <p:cNvSpPr>
            <a:spLocks noGrp="1"/>
          </p:cNvSpPr>
          <p:nvPr>
            <p:ph type="body" sz="quarter" idx="275" hasCustomPrompt="1"/>
          </p:nvPr>
        </p:nvSpPr>
        <p:spPr>
          <a:xfrm>
            <a:off x="1219714" y="7429136"/>
            <a:ext cx="1252734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URL صفحة ويب</a:t>
            </a:r>
          </a:p>
        </p:txBody>
      </p:sp>
      <p:sp>
        <p:nvSpPr>
          <p:cNvPr id="142" name="عنصر نائب للنص 2"/>
          <p:cNvSpPr>
            <a:spLocks noGrp="1"/>
          </p:cNvSpPr>
          <p:nvPr>
            <p:ph type="body" sz="quarter" idx="276" hasCustomPrompt="1"/>
          </p:nvPr>
        </p:nvSpPr>
        <p:spPr>
          <a:xfrm>
            <a:off x="1233048" y="8552555"/>
            <a:ext cx="1620000" cy="389752"/>
          </a:xfrm>
        </p:spPr>
        <p:txBody>
          <a:bodyPr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العنوان</a:t>
            </a:r>
          </a:p>
        </p:txBody>
      </p:sp>
      <p:sp>
        <p:nvSpPr>
          <p:cNvPr id="143" name="عنصر نائب للنص 2"/>
          <p:cNvSpPr>
            <a:spLocks noGrp="1"/>
          </p:cNvSpPr>
          <p:nvPr>
            <p:ph type="body" sz="quarter" idx="277" hasCustomPrompt="1"/>
          </p:nvPr>
        </p:nvSpPr>
        <p:spPr>
          <a:xfrm>
            <a:off x="2569191" y="9009541"/>
            <a:ext cx="275842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الهاتف |</a:t>
            </a:r>
          </a:p>
        </p:txBody>
      </p:sp>
      <p:sp>
        <p:nvSpPr>
          <p:cNvPr id="144" name="عنصر نائب للنص 2"/>
          <p:cNvSpPr>
            <a:spLocks noGrp="1"/>
          </p:cNvSpPr>
          <p:nvPr>
            <p:ph type="body" sz="quarter" idx="278" hasCustomPrompt="1"/>
          </p:nvPr>
        </p:nvSpPr>
        <p:spPr>
          <a:xfrm>
            <a:off x="1228283" y="9003948"/>
            <a:ext cx="1340908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رقم الهاتف</a:t>
            </a:r>
          </a:p>
        </p:txBody>
      </p:sp>
      <p:sp>
        <p:nvSpPr>
          <p:cNvPr id="145" name="عنصر نائب للنص 2"/>
          <p:cNvSpPr>
            <a:spLocks noGrp="1"/>
          </p:cNvSpPr>
          <p:nvPr>
            <p:ph type="body" sz="quarter" idx="279" hasCustomPrompt="1"/>
          </p:nvPr>
        </p:nvSpPr>
        <p:spPr>
          <a:xfrm>
            <a:off x="2267247" y="9146090"/>
            <a:ext cx="580536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البريد الإلكتروني |</a:t>
            </a:r>
          </a:p>
        </p:txBody>
      </p:sp>
      <p:sp>
        <p:nvSpPr>
          <p:cNvPr id="146" name="عنصر نائب للنص 2"/>
          <p:cNvSpPr>
            <a:spLocks noGrp="1"/>
          </p:cNvSpPr>
          <p:nvPr>
            <p:ph type="body" sz="quarter" idx="280" hasCustomPrompt="1"/>
          </p:nvPr>
        </p:nvSpPr>
        <p:spPr>
          <a:xfrm>
            <a:off x="1227345" y="9140497"/>
            <a:ext cx="1037201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عنوان البريد الإلكتروني</a:t>
            </a:r>
          </a:p>
        </p:txBody>
      </p:sp>
      <p:sp>
        <p:nvSpPr>
          <p:cNvPr id="147" name="عنصر نائب للنص 2"/>
          <p:cNvSpPr>
            <a:spLocks noGrp="1"/>
          </p:cNvSpPr>
          <p:nvPr>
            <p:ph type="body" sz="quarter" idx="281" hasCustomPrompt="1"/>
          </p:nvPr>
        </p:nvSpPr>
        <p:spPr>
          <a:xfrm>
            <a:off x="2472447" y="9276066"/>
            <a:ext cx="378035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موقع ويب |</a:t>
            </a:r>
          </a:p>
        </p:txBody>
      </p:sp>
      <p:sp>
        <p:nvSpPr>
          <p:cNvPr id="148" name="عنصر نائب للنص 2"/>
          <p:cNvSpPr>
            <a:spLocks noGrp="1"/>
          </p:cNvSpPr>
          <p:nvPr>
            <p:ph type="body" sz="quarter" idx="282" hasCustomPrompt="1"/>
          </p:nvPr>
        </p:nvSpPr>
        <p:spPr>
          <a:xfrm>
            <a:off x="1223530" y="9277164"/>
            <a:ext cx="1241252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URL صفحة ويب</a:t>
            </a:r>
          </a:p>
        </p:txBody>
      </p:sp>
      <p:sp>
        <p:nvSpPr>
          <p:cNvPr id="149" name="عنصر نائب للنص 2"/>
          <p:cNvSpPr>
            <a:spLocks noGrp="1"/>
          </p:cNvSpPr>
          <p:nvPr>
            <p:ph type="body" sz="quarter" idx="283" hasCustomPrompt="1"/>
          </p:nvPr>
        </p:nvSpPr>
        <p:spPr>
          <a:xfrm>
            <a:off x="4430883" y="8552555"/>
            <a:ext cx="1620000" cy="389752"/>
          </a:xfrm>
        </p:spPr>
        <p:txBody>
          <a:bodyPr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/>
              <a:t>العنوان</a:t>
            </a:r>
          </a:p>
        </p:txBody>
      </p:sp>
      <p:sp>
        <p:nvSpPr>
          <p:cNvPr id="150" name="عنصر نائب للنص 2"/>
          <p:cNvSpPr>
            <a:spLocks noGrp="1"/>
          </p:cNvSpPr>
          <p:nvPr>
            <p:ph type="body" sz="quarter" idx="284" hasCustomPrompt="1"/>
          </p:nvPr>
        </p:nvSpPr>
        <p:spPr>
          <a:xfrm>
            <a:off x="5764564" y="9009541"/>
            <a:ext cx="278304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الهاتف |</a:t>
            </a:r>
          </a:p>
        </p:txBody>
      </p:sp>
      <p:sp>
        <p:nvSpPr>
          <p:cNvPr id="151" name="عنصر نائب للنص 2"/>
          <p:cNvSpPr>
            <a:spLocks noGrp="1"/>
          </p:cNvSpPr>
          <p:nvPr>
            <p:ph type="body" sz="quarter" idx="285" hasCustomPrompt="1"/>
          </p:nvPr>
        </p:nvSpPr>
        <p:spPr>
          <a:xfrm>
            <a:off x="4426118" y="9003948"/>
            <a:ext cx="1343946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رقم الهاتف</a:t>
            </a:r>
          </a:p>
        </p:txBody>
      </p:sp>
      <p:sp>
        <p:nvSpPr>
          <p:cNvPr id="152" name="عنصر نائب للنص 2"/>
          <p:cNvSpPr>
            <a:spLocks noGrp="1"/>
          </p:cNvSpPr>
          <p:nvPr>
            <p:ph type="body" sz="quarter" idx="286" hasCustomPrompt="1"/>
          </p:nvPr>
        </p:nvSpPr>
        <p:spPr>
          <a:xfrm>
            <a:off x="5460286" y="9146090"/>
            <a:ext cx="585331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البريد الإلكتروني |</a:t>
            </a:r>
          </a:p>
        </p:txBody>
      </p:sp>
      <p:sp>
        <p:nvSpPr>
          <p:cNvPr id="153" name="عنصر نائب للنص 2"/>
          <p:cNvSpPr>
            <a:spLocks noGrp="1"/>
          </p:cNvSpPr>
          <p:nvPr>
            <p:ph type="body" sz="quarter" idx="287" hasCustomPrompt="1"/>
          </p:nvPr>
        </p:nvSpPr>
        <p:spPr>
          <a:xfrm>
            <a:off x="4425180" y="9140497"/>
            <a:ext cx="1026953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عنوان البريد الإلكتروني</a:t>
            </a:r>
          </a:p>
        </p:txBody>
      </p:sp>
      <p:sp>
        <p:nvSpPr>
          <p:cNvPr id="154" name="عنصر نائب للنص 2"/>
          <p:cNvSpPr>
            <a:spLocks noGrp="1"/>
          </p:cNvSpPr>
          <p:nvPr>
            <p:ph type="body" sz="quarter" idx="288" hasCustomPrompt="1"/>
          </p:nvPr>
        </p:nvSpPr>
        <p:spPr>
          <a:xfrm>
            <a:off x="5657870" y="9276066"/>
            <a:ext cx="390448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6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700" b="0">
                <a:effectLst/>
                <a:latin typeface="+mn-lt"/>
              </a:defRPr>
            </a:lvl9pPr>
          </a:lstStyle>
          <a:p>
            <a:pPr lvl="0" algn="r" rtl="1"/>
            <a:r>
              <a:rPr lang="ar-SA" dirty="0"/>
              <a:t>موقع ويب |</a:t>
            </a:r>
          </a:p>
        </p:txBody>
      </p:sp>
      <p:sp>
        <p:nvSpPr>
          <p:cNvPr id="155" name="عنصر نائب للنص 2"/>
          <p:cNvSpPr>
            <a:spLocks noGrp="1"/>
          </p:cNvSpPr>
          <p:nvPr>
            <p:ph type="body" sz="quarter" idx="289" hasCustomPrompt="1"/>
          </p:nvPr>
        </p:nvSpPr>
        <p:spPr>
          <a:xfrm>
            <a:off x="4421365" y="9277164"/>
            <a:ext cx="1233804" cy="128016"/>
          </a:xfrm>
        </p:spPr>
        <p:txBody>
          <a:bodyPr lIns="0" tIns="0" rIns="0" bIns="0" anchor="b">
            <a:noAutofit/>
          </a:bodyPr>
          <a:lstStyle>
            <a:lvl1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800" b="0" cap="none" baseline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2pPr>
            <a:lvl3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3pPr>
            <a:lvl4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4pPr>
            <a:lvl5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5pPr>
            <a:lvl6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6pPr>
            <a:lvl7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7pPr>
            <a:lvl8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8pPr>
            <a:lvl9pPr marL="0" indent="0" algn="r" latinLnBrk="0">
              <a:spcBef>
                <a:spcPts val="0"/>
              </a:spcBef>
              <a:buFont typeface="Arial" panose="020B0604020202020204" pitchFamily="34" charset="0"/>
              <a:buNone/>
              <a:defRPr lang="ar-SA" sz="900" b="0">
                <a:effectLst/>
                <a:latin typeface="+mj-lt"/>
              </a:defRPr>
            </a:lvl9pPr>
          </a:lstStyle>
          <a:p>
            <a:pPr lvl="0" algn="r" rtl="1"/>
            <a:r>
              <a:rPr lang="ar-SA" dirty="0"/>
              <a:t>URL صفحة ويب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شبكة بطاقة عمل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مستطيل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مستطيل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مستطيل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مستطيل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مستطيل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مستطيل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مستطيل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مستطيل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مستطيل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مستطيل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عنصر نائب للعنوان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ar-SA" dirty="0"/>
              <a:t>انقر لتحرير نمط العنوان الرئيسي</a:t>
            </a:r>
          </a:p>
        </p:txBody>
      </p:sp>
      <p:sp>
        <p:nvSpPr>
          <p:cNvPr id="3" name="عنصر نائب للنص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ar-SA" dirty="0"/>
              <a:t>انقر لتحرير أنماط النص الرئيسي</a:t>
            </a:r>
          </a:p>
          <a:p>
            <a:pPr lvl="1" algn="r" rtl="1"/>
            <a:r>
              <a:rPr lang="ar-SA" dirty="0"/>
              <a:t>المستوى الثاني</a:t>
            </a:r>
          </a:p>
          <a:p>
            <a:pPr lvl="2" algn="r" rtl="1"/>
            <a:r>
              <a:rPr lang="ar-SA" dirty="0"/>
              <a:t>المستوى الثالث</a:t>
            </a:r>
          </a:p>
          <a:p>
            <a:pPr lvl="3" algn="r" rtl="1"/>
            <a:r>
              <a:rPr lang="ar-SA" dirty="0"/>
              <a:t>المستوى الرابع</a:t>
            </a:r>
          </a:p>
          <a:p>
            <a:pPr lvl="4" algn="r" rtl="1"/>
            <a:r>
              <a:rPr lang="ar-SA" dirty="0"/>
              <a:t>المستوى الخامس</a:t>
            </a:r>
          </a:p>
        </p:txBody>
      </p:sp>
      <p:sp>
        <p:nvSpPr>
          <p:cNvPr id="4" name="عنصر نائب للتاريخ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10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245E089B-7FF9-4A76-9A80-45C596FC758E}" type="datetimeFigureOut">
              <a:rPr lang="ar-SA" smtClean="0"/>
              <a:pPr rtl="1"/>
              <a:t>20/02/35</a:t>
            </a:fld>
            <a:endParaRPr lang="ar-SA" dirty="0"/>
          </a:p>
        </p:txBody>
      </p:sp>
      <p:sp>
        <p:nvSpPr>
          <p:cNvPr id="5" name="عنصر نائب للتذييل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10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ar-SA" dirty="0"/>
          </a:p>
        </p:txBody>
      </p:sp>
      <p:sp>
        <p:nvSpPr>
          <p:cNvPr id="6" name="عنصر نائب لرقم الشريحة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10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81D0A0F0-231E-41D6-803A-199B82C09D42}" type="slidenum">
              <a:rPr lang="ar-SA" smtClean="0"/>
              <a:pPr rtl="1"/>
              <a:t>‹#›</a:t>
            </a:fld>
            <a:endParaRPr lang="ar-SA" dirty="0"/>
          </a:p>
        </p:txBody>
      </p:sp>
      <p:grpSp>
        <p:nvGrpSpPr>
          <p:cNvPr id="22" name="مجموعة 21"/>
          <p:cNvGrpSpPr/>
          <p:nvPr userDrawn="1"/>
        </p:nvGrpSpPr>
        <p:grpSpPr>
          <a:xfrm flipH="1"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168" name="مستطيل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360" name="مجموعة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شكل حر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362" name="مجموعة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شكل حر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6" name="شكل حر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7" name="شكل حر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8" name="شكل حر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9" name="شكل حر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0" name="شكل حر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1" name="شكل حر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2" name="شكل حر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373" name="مجموعة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شكل حر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390" name="شكل حر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sp>
              <p:nvSpPr>
                <p:cNvPr id="374" name="شكل حر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5" name="شكل حر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376" name="مجموعة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شكل حر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384" name="السطر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385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386" name="شكل حر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387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388" name="شكل بيضاوي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grpSp>
              <p:nvGrpSpPr>
                <p:cNvPr id="377" name="مجموعة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شكل حر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379" name="شكل حر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380" name="شكل حر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381" name="شكل حر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382" name="شكل حر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</p:grpSp>
          <p:sp>
            <p:nvSpPr>
              <p:cNvPr id="363" name="شكل حر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64" name="شكل حر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21" name="مجموعة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مجموعة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شكل حر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7" name="شكل حر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8" name="شكل حر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9" name="شكل حر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393" name="شكل حر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lvl="0"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401" name="مجموعة 400"/>
          <p:cNvGrpSpPr/>
          <p:nvPr userDrawn="1"/>
        </p:nvGrpSpPr>
        <p:grpSpPr>
          <a:xfrm flipH="1"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402" name="مستطيل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403" name="مجموعة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شكل حر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412" name="مجموعة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شكل حر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6" name="شكل حر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7" name="شكل حر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8" name="شكل حر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9" name="شكل حر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0" name="شكل حر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1" name="شكل حر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2" name="شكل حر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423" name="مجموعة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شكل حر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40" name="شكل حر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sp>
              <p:nvSpPr>
                <p:cNvPr id="424" name="شكل حر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5" name="شكل حر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426" name="مجموعة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شكل حر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34" name="السطر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35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36" name="شكل حر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37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38" name="شكل بيضاوي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grpSp>
              <p:nvGrpSpPr>
                <p:cNvPr id="427" name="مجموعة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شكل حر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29" name="شكل حر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30" name="شكل حر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31" name="شكل حر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32" name="شكل حر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</p:grpSp>
          <p:sp>
            <p:nvSpPr>
              <p:cNvPr id="413" name="شكل حر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14" name="شكل حر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404" name="مجموعة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مجموعة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شكل حر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8" name="شكل حر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9" name="شكل حر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0" name="شكل حر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406" name="شكل حر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lvl="0"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441" name="مجموعة 440"/>
          <p:cNvGrpSpPr/>
          <p:nvPr userDrawn="1"/>
        </p:nvGrpSpPr>
        <p:grpSpPr>
          <a:xfrm flipH="1"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42" name="مستطيل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443" name="مجموعة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شكل حر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452" name="مجموعة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شكل حر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6" name="شكل حر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7" name="شكل حر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8" name="شكل حر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9" name="شكل حر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0" name="شكل حر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1" name="شكل حر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2" name="شكل حر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463" name="مجموعة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شكل حر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80" name="شكل حر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sp>
              <p:nvSpPr>
                <p:cNvPr id="464" name="شكل حر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5" name="شكل حر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466" name="مجموعة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شكل حر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74" name="السطر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75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76" name="شكل حر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77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78" name="شكل بيضاوي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grpSp>
              <p:nvGrpSpPr>
                <p:cNvPr id="467" name="مجموعة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شكل حر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69" name="شكل حر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70" name="شكل حر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71" name="شكل حر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472" name="شكل حر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</p:grpSp>
          <p:sp>
            <p:nvSpPr>
              <p:cNvPr id="453" name="شكل حر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54" name="شكل حر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444" name="مجموعة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مجموعة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شكل حر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8" name="شكل حر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9" name="شكل حر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0" name="شكل حر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446" name="شكل حر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lvl="0"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481" name="مجموعة 480"/>
          <p:cNvGrpSpPr/>
          <p:nvPr userDrawn="1"/>
        </p:nvGrpSpPr>
        <p:grpSpPr>
          <a:xfrm flipH="1"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82" name="مستطيل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483" name="مجموعة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شكل حر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492" name="مجموعة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شكل حر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6" name="شكل حر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7" name="شكل حر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8" name="شكل حر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9" name="شكل حر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0" name="شكل حر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1" name="شكل حر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2" name="شكل حر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503" name="مجموعة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شكل حر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20" name="شكل حر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sp>
              <p:nvSpPr>
                <p:cNvPr id="504" name="شكل حر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5" name="شكل حر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506" name="مجموعة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شكل حر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14" name="السطر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15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16" name="شكل حر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17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18" name="شكل بيضاوي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grpSp>
              <p:nvGrpSpPr>
                <p:cNvPr id="507" name="مجموعة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شكل حر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09" name="شكل حر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10" name="شكل حر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11" name="شكل حر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12" name="شكل حر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</p:grpSp>
          <p:sp>
            <p:nvSpPr>
              <p:cNvPr id="493" name="شكل حر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94" name="شكل حر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484" name="مجموعة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مجموعة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شكل حر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8" name="شكل حر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9" name="شكل حر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0" name="شكل حر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486" name="شكل حر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lvl="0"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521" name="مجموعة 520"/>
          <p:cNvGrpSpPr/>
          <p:nvPr userDrawn="1"/>
        </p:nvGrpSpPr>
        <p:grpSpPr>
          <a:xfrm flipH="1"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22" name="مستطيل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23" name="مجموعة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شكل حر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532" name="مجموعة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شكل حر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6" name="شكل حر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7" name="شكل حر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8" name="شكل حر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9" name="شكل حر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0" name="شكل حر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1" name="شكل حر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2" name="شكل حر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543" name="مجموعة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شكل حر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60" name="شكل حر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sp>
              <p:nvSpPr>
                <p:cNvPr id="544" name="شكل حر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5" name="شكل حر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546" name="مجموعة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شكل حر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54" name="السطر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55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56" name="شكل حر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57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58" name="شكل بيضاوي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grpSp>
              <p:nvGrpSpPr>
                <p:cNvPr id="547" name="مجموعة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شكل حر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49" name="شكل حر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50" name="شكل حر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51" name="شكل حر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52" name="شكل حر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</p:grpSp>
          <p:sp>
            <p:nvSpPr>
              <p:cNvPr id="533" name="شكل حر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34" name="شكل حر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524" name="مجموعة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مجموعة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شكل حر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8" name="شكل حر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9" name="شكل حر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0" name="شكل حر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526" name="شكل حر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lvl="0"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561" name="مجموعة 560"/>
          <p:cNvGrpSpPr/>
          <p:nvPr userDrawn="1"/>
        </p:nvGrpSpPr>
        <p:grpSpPr>
          <a:xfrm flipH="1"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62" name="مستطيل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63" name="مجموعة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شكل حر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572" name="مجموعة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شكل حر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6" name="شكل حر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7" name="شكل حر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8" name="شكل حر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9" name="شكل حر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0" name="شكل حر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1" name="شكل حر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2" name="شكل حر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583" name="مجموعة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شكل حر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00" name="شكل حر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sp>
              <p:nvSpPr>
                <p:cNvPr id="584" name="شكل حر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5" name="شكل حر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586" name="مجموعة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شكل حر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94" name="السطر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95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96" name="شكل حر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97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98" name="شكل بيضاوي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grpSp>
              <p:nvGrpSpPr>
                <p:cNvPr id="587" name="مجموعة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شكل حر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89" name="شكل حر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90" name="شكل حر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91" name="شكل حر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92" name="شكل حر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</p:grpSp>
          <p:sp>
            <p:nvSpPr>
              <p:cNvPr id="573" name="شكل حر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74" name="شكل حر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564" name="مجموعة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مجموعة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شكل حر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8" name="شكل حر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9" name="شكل حر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0" name="شكل حر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566" name="شكل حر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lvl="0"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601" name="مجموعة 600"/>
          <p:cNvGrpSpPr/>
          <p:nvPr userDrawn="1"/>
        </p:nvGrpSpPr>
        <p:grpSpPr>
          <a:xfrm flipH="1"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02" name="مستطيل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603" name="مجموعة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شكل حر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612" name="مجموعة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شكل حر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16" name="شكل حر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17" name="شكل حر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18" name="شكل حر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19" name="شكل حر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20" name="شكل حر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21" name="شكل حر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22" name="شكل حر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623" name="مجموعة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شكل حر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40" name="شكل حر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sp>
              <p:nvSpPr>
                <p:cNvPr id="624" name="شكل حر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25" name="شكل حر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626" name="مجموعة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شكل حر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34" name="السطر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35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36" name="شكل حر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37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38" name="شكل بيضاوي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grpSp>
              <p:nvGrpSpPr>
                <p:cNvPr id="627" name="مجموعة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شكل حر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29" name="شكل حر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30" name="شكل حر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31" name="شكل حر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32" name="شكل حر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</p:grpSp>
          <p:sp>
            <p:nvSpPr>
              <p:cNvPr id="613" name="شكل حر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14" name="شكل حر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604" name="مجموعة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مجموعة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شكل حر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8" name="شكل حر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9" name="شكل حر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10" name="شكل حر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606" name="شكل حر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lvl="0"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641" name="مجموعة 640"/>
          <p:cNvGrpSpPr/>
          <p:nvPr userDrawn="1"/>
        </p:nvGrpSpPr>
        <p:grpSpPr>
          <a:xfrm flipH="1"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42" name="مستطيل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643" name="مجموعة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شكل حر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652" name="مجموعة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شكل حر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56" name="شكل حر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57" name="شكل حر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58" name="شكل حر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59" name="شكل حر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60" name="شكل حر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61" name="شكل حر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62" name="شكل حر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663" name="مجموعة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شكل حر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80" name="شكل حر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sp>
              <p:nvSpPr>
                <p:cNvPr id="664" name="شكل حر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65" name="شكل حر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666" name="مجموعة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شكل حر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74" name="السطر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75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76" name="شكل حر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77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78" name="شكل بيضاوي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grpSp>
              <p:nvGrpSpPr>
                <p:cNvPr id="667" name="مجموعة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شكل حر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69" name="شكل حر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70" name="شكل حر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71" name="شكل حر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672" name="شكل حر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</p:grpSp>
          <p:sp>
            <p:nvSpPr>
              <p:cNvPr id="653" name="شكل حر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4" name="شكل حر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644" name="مجموعة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مجموعة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شكل حر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48" name="شكل حر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49" name="شكل حر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50" name="شكل حر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646" name="شكل حر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lvl="0"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681" name="مجموعة 680"/>
          <p:cNvGrpSpPr/>
          <p:nvPr userDrawn="1"/>
        </p:nvGrpSpPr>
        <p:grpSpPr>
          <a:xfrm flipH="1"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682" name="مستطيل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683" name="مجموعة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شكل حر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692" name="مجموعة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شكل حر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96" name="شكل حر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97" name="شكل حر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98" name="شكل حر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99" name="شكل حر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00" name="شكل حر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01" name="شكل حر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02" name="شكل حر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703" name="مجموعة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شكل حر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20" name="شكل حر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sp>
              <p:nvSpPr>
                <p:cNvPr id="704" name="شكل حر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05" name="شكل حر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706" name="مجموعة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شكل حر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14" name="السطر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15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16" name="شكل حر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17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18" name="شكل بيضاوي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grpSp>
              <p:nvGrpSpPr>
                <p:cNvPr id="707" name="مجموعة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شكل حر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09" name="شكل حر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10" name="شكل حر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11" name="شكل حر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12" name="شكل حر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</p:grpSp>
          <p:sp>
            <p:nvSpPr>
              <p:cNvPr id="693" name="شكل حر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94" name="شكل حر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684" name="مجموعة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مجموعة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شكل حر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88" name="شكل حر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89" name="شكل حر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90" name="شكل حر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686" name="شكل حر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lvl="0"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721" name="مجموعة 720"/>
          <p:cNvGrpSpPr/>
          <p:nvPr userDrawn="1"/>
        </p:nvGrpSpPr>
        <p:grpSpPr>
          <a:xfrm flipH="1"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722" name="مستطيل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723" name="مجموعة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شكل حر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732" name="مجموعة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شكل حر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36" name="شكل حر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37" name="شكل حر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38" name="شكل حر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39" name="شكل حر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40" name="شكل حر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41" name="شكل حر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42" name="شكل حر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743" name="مجموعة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شكل حر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60" name="شكل حر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sp>
              <p:nvSpPr>
                <p:cNvPr id="744" name="شكل حر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45" name="شكل حر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746" name="مجموعة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شكل حر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54" name="السطر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55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56" name="شكل حر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57" name="شكل حر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58" name="شكل بيضاوي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grpSp>
              <p:nvGrpSpPr>
                <p:cNvPr id="747" name="مجموعة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شكل حر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49" name="شكل حر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50" name="شكل حر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51" name="شكل حر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752" name="شكل حر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r" rtl="1"/>
                    <a:endParaRPr lang="ar-SA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</p:grpSp>
          <p:sp>
            <p:nvSpPr>
              <p:cNvPr id="733" name="شكل حر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34" name="شكل حر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724" name="مجموعة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مجموعة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شكل حر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28" name="شكل حر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29" name="شكل حر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30" name="شكل حر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r" rtl="1"/>
                  <a:endParaRPr lang="ar-SA" dirty="0"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726" name="شكل حر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lvl="0" algn="ctr" rtl="1"/>
                <a:endParaRPr lang="ar-SA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r" defTabSz="777240" rtl="0" eaLnBrk="1" latinLnBrk="0" hangingPunct="1">
        <a:lnSpc>
          <a:spcPct val="90000"/>
        </a:lnSpc>
        <a:spcBef>
          <a:spcPct val="0"/>
        </a:spcBef>
        <a:buNone/>
        <a:defRPr lang="ar-SA" sz="3740" kern="1200">
          <a:solidFill>
            <a:schemeClr val="tx1"/>
          </a:solidFill>
          <a:latin typeface="Tahoma" panose="020B0604030504040204" pitchFamily="34" charset="0"/>
          <a:ea typeface="+mj-ea"/>
          <a:cs typeface="Tahoma" panose="020B0604030504040204" pitchFamily="34" charset="0"/>
        </a:defRPr>
      </a:lvl1pPr>
    </p:titleStyle>
    <p:bodyStyle>
      <a:lvl1pPr marL="194310" indent="-194310" algn="r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ar-SA" sz="2380" kern="1200">
          <a:solidFill>
            <a:schemeClr val="tx1"/>
          </a:solidFill>
          <a:latin typeface="Tahoma" panose="020B0604030504040204" pitchFamily="34" charset="0"/>
          <a:ea typeface="+mn-ea"/>
          <a:cs typeface="Tahoma" panose="020B0604030504040204" pitchFamily="34" charset="0"/>
        </a:defRPr>
      </a:lvl1pPr>
      <a:lvl2pPr marL="58293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2040" kern="1200">
          <a:solidFill>
            <a:schemeClr val="tx1"/>
          </a:solidFill>
          <a:latin typeface="Tahoma" panose="020B0604030504040204" pitchFamily="34" charset="0"/>
          <a:ea typeface="+mn-ea"/>
          <a:cs typeface="Tahoma" panose="020B0604030504040204" pitchFamily="34" charset="0"/>
        </a:defRPr>
      </a:lvl2pPr>
      <a:lvl3pPr marL="97155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700" kern="1200">
          <a:solidFill>
            <a:schemeClr val="tx1"/>
          </a:solidFill>
          <a:latin typeface="Tahoma" panose="020B0604030504040204" pitchFamily="34" charset="0"/>
          <a:ea typeface="+mn-ea"/>
          <a:cs typeface="Tahoma" panose="020B0604030504040204" pitchFamily="34" charset="0"/>
        </a:defRPr>
      </a:lvl3pPr>
      <a:lvl4pPr marL="136017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Tahoma" panose="020B0604030504040204" pitchFamily="34" charset="0"/>
          <a:ea typeface="+mn-ea"/>
          <a:cs typeface="Tahoma" panose="020B0604030504040204" pitchFamily="34" charset="0"/>
        </a:defRPr>
      </a:lvl4pPr>
      <a:lvl5pPr marL="174879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Tahoma" panose="020B0604030504040204" pitchFamily="34" charset="0"/>
          <a:ea typeface="+mn-ea"/>
          <a:cs typeface="Tahoma" panose="020B0604030504040204" pitchFamily="34" charset="0"/>
        </a:defRPr>
      </a:lvl5pPr>
      <a:lvl6pPr marL="213741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pPr rtl="1"/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7" name="عنصر نائب للنص 6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10" name="عنصر نائب للنص 9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11" name="عنصر نائب للنص 10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pPr rtl="1"/>
            <a:r>
              <a:rPr lang="ar-SA" dirty="0"/>
              <a:t>حامد </a:t>
            </a:r>
            <a:r>
              <a:rPr lang="ar-SA" dirty="0" smtClean="0"/>
              <a:t>ديب</a:t>
            </a:r>
            <a:endParaRPr lang="ar-SA" dirty="0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pPr rtl="1"/>
            <a:r>
              <a:rPr lang="ar-SA" dirty="0"/>
              <a:t>جامع قصاصات وهاوي حرف</a:t>
            </a:r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17" name="عنصر نائب للنص 16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18" name="عنصر نائب للنص 17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19" name="عنصر نائب للنص 18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20" name="عنصر نائب للنص 19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21" name="عنصر نائب للنص 20"/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22" name="عنصر نائب للنص 21"/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23" name="عنصر نائب للنص 22"/>
          <p:cNvSpPr>
            <a:spLocks noGrp="1"/>
          </p:cNvSpPr>
          <p:nvPr>
            <p:ph type="body" sz="quarter" idx="200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24" name="عنصر نائب للنص 23"/>
          <p:cNvSpPr>
            <a:spLocks noGrp="1"/>
          </p:cNvSpPr>
          <p:nvPr>
            <p:ph type="body" sz="quarter" idx="201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quarter" idx="209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quarter" idx="210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27" name="عنصر نائب للنص 26"/>
          <p:cNvSpPr>
            <a:spLocks noGrp="1"/>
          </p:cNvSpPr>
          <p:nvPr>
            <p:ph type="body" sz="quarter" idx="218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28" name="عنصر نائب للنص 27"/>
          <p:cNvSpPr>
            <a:spLocks noGrp="1"/>
          </p:cNvSpPr>
          <p:nvPr>
            <p:ph type="body" sz="quarter" idx="219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29" name="عنصر نائب للنص 28"/>
          <p:cNvSpPr>
            <a:spLocks noGrp="1"/>
          </p:cNvSpPr>
          <p:nvPr>
            <p:ph type="body" sz="quarter" idx="227"/>
          </p:nvPr>
        </p:nvSpPr>
        <p:spPr/>
        <p:txBody>
          <a:bodyPr/>
          <a:lstStyle/>
          <a:p>
            <a:pPr rtl="1"/>
            <a:r>
              <a:rPr lang="ar-SA" dirty="0"/>
              <a:t>1234 الشارع الأول</a:t>
            </a:r>
          </a:p>
          <a:p>
            <a:pPr rtl="1"/>
            <a:r>
              <a:rPr lang="ar-SA" dirty="0"/>
              <a:t>الشقة 67</a:t>
            </a:r>
          </a:p>
          <a:p>
            <a:pPr rtl="1"/>
            <a:r>
              <a:rPr lang="ar-SA" dirty="0"/>
              <a:t>جدة، المملكة العربية </a:t>
            </a:r>
            <a:r>
              <a:rPr lang="ar-SA" dirty="0" smtClean="0"/>
              <a:t>السعودية</a:t>
            </a:r>
            <a:endParaRPr lang="ar-SA" dirty="0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sz="quarter" idx="228"/>
          </p:nvPr>
        </p:nvSpPr>
        <p:spPr/>
        <p:txBody>
          <a:bodyPr/>
          <a:lstStyle/>
          <a:p>
            <a:pPr rtl="1"/>
            <a:r>
              <a:rPr lang="ar-SA" dirty="0"/>
              <a:t>الهاتف |</a:t>
            </a:r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sz="quarter" idx="229"/>
          </p:nvPr>
        </p:nvSpPr>
        <p:spPr/>
        <p:txBody>
          <a:bodyPr/>
          <a:lstStyle/>
          <a:p>
            <a:pPr rtl="1"/>
            <a:r>
              <a:rPr lang="ar-SA" dirty="0" smtClean="0"/>
              <a:t>3605550150</a:t>
            </a:r>
            <a:endParaRPr lang="ar-SA" dirty="0"/>
          </a:p>
        </p:txBody>
      </p:sp>
      <p:sp>
        <p:nvSpPr>
          <p:cNvPr id="32" name="عنصر نائب للنص 31"/>
          <p:cNvSpPr>
            <a:spLocks noGrp="1"/>
          </p:cNvSpPr>
          <p:nvPr>
            <p:ph type="body" sz="quarter" idx="230"/>
          </p:nvPr>
        </p:nvSpPr>
        <p:spPr/>
        <p:txBody>
          <a:bodyPr/>
          <a:lstStyle/>
          <a:p>
            <a:pPr rtl="1"/>
            <a:r>
              <a:rPr lang="ar-SA" dirty="0"/>
              <a:t>البريد الإلكتروني |</a:t>
            </a:r>
          </a:p>
        </p:txBody>
      </p:sp>
      <p:sp>
        <p:nvSpPr>
          <p:cNvPr id="33" name="عنصر نائب للنص 32"/>
          <p:cNvSpPr>
            <a:spLocks noGrp="1"/>
          </p:cNvSpPr>
          <p:nvPr>
            <p:ph type="body" sz="quarter" idx="231"/>
          </p:nvPr>
        </p:nvSpPr>
        <p:spPr/>
        <p:txBody>
          <a:bodyPr/>
          <a:lstStyle/>
          <a:p>
            <a:pPr rtl="1"/>
            <a:r>
              <a:rPr lang="ar-SA" dirty="0" smtClean="0"/>
              <a:t>hdib@example.com</a:t>
            </a:r>
            <a:endParaRPr lang="ar-SA" dirty="0"/>
          </a:p>
        </p:txBody>
      </p:sp>
      <p:sp>
        <p:nvSpPr>
          <p:cNvPr id="34" name="عنصر نائب للنص 33"/>
          <p:cNvSpPr>
            <a:spLocks noGrp="1"/>
          </p:cNvSpPr>
          <p:nvPr>
            <p:ph type="body" sz="quarter" idx="232"/>
          </p:nvPr>
        </p:nvSpPr>
        <p:spPr/>
        <p:txBody>
          <a:bodyPr/>
          <a:lstStyle/>
          <a:p>
            <a:pPr rtl="1"/>
            <a:r>
              <a:rPr lang="ar-SA" dirty="0"/>
              <a:t>موقع ويب </a:t>
            </a:r>
            <a:r>
              <a:rPr lang="ar-SA" dirty="0" smtClean="0"/>
              <a:t>|</a:t>
            </a:r>
            <a:endParaRPr lang="ar-SA" dirty="0"/>
          </a:p>
        </p:txBody>
      </p:sp>
      <p:sp>
        <p:nvSpPr>
          <p:cNvPr id="35" name="عنصر نائب للنص 34"/>
          <p:cNvSpPr>
            <a:spLocks noGrp="1"/>
          </p:cNvSpPr>
          <p:nvPr>
            <p:ph type="body" sz="quarter" idx="233"/>
          </p:nvPr>
        </p:nvSpPr>
        <p:spPr/>
        <p:txBody>
          <a:bodyPr/>
          <a:lstStyle/>
          <a:p>
            <a:pPr rtl="1"/>
            <a:r>
              <a:rPr lang="ar-SA" dirty="0" smtClean="0"/>
              <a:t>example.com/</a:t>
            </a:r>
            <a:r>
              <a:rPr lang="ar-SA" dirty="0" err="1" smtClean="0"/>
              <a:t>hdib</a:t>
            </a:r>
            <a:r>
              <a:rPr lang="ar-SA" dirty="0" smtClean="0"/>
              <a:t>/</a:t>
            </a:r>
            <a:r>
              <a:rPr lang="ar-SA" dirty="0" err="1" smtClean="0"/>
              <a:t>blog</a:t>
            </a:r>
            <a:endParaRPr lang="ar-SA" dirty="0"/>
          </a:p>
        </p:txBody>
      </p:sp>
      <p:sp>
        <p:nvSpPr>
          <p:cNvPr id="36" name="عنصر نائب للنص 35"/>
          <p:cNvSpPr>
            <a:spLocks noGrp="1"/>
          </p:cNvSpPr>
          <p:nvPr>
            <p:ph type="body" sz="quarter" idx="234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37" name="عنصر نائب للنص 36"/>
          <p:cNvSpPr>
            <a:spLocks noGrp="1"/>
          </p:cNvSpPr>
          <p:nvPr>
            <p:ph type="body" sz="quarter" idx="235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38" name="عنصر نائب للنص 37"/>
          <p:cNvSpPr>
            <a:spLocks noGrp="1"/>
          </p:cNvSpPr>
          <p:nvPr>
            <p:ph type="body" sz="quarter" idx="236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39" name="عنصر نائب للنص 38"/>
          <p:cNvSpPr>
            <a:spLocks noGrp="1"/>
          </p:cNvSpPr>
          <p:nvPr>
            <p:ph type="body" sz="quarter" idx="237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40" name="عنصر نائب للنص 39"/>
          <p:cNvSpPr>
            <a:spLocks noGrp="1"/>
          </p:cNvSpPr>
          <p:nvPr>
            <p:ph type="body" sz="quarter" idx="238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41" name="عنصر نائب للنص 40"/>
          <p:cNvSpPr>
            <a:spLocks noGrp="1"/>
          </p:cNvSpPr>
          <p:nvPr>
            <p:ph type="body" sz="quarter" idx="239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42" name="عنصر نائب للنص 41"/>
          <p:cNvSpPr>
            <a:spLocks noGrp="1"/>
          </p:cNvSpPr>
          <p:nvPr>
            <p:ph type="body" sz="quarter" idx="240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43" name="عنصر نائب للنص 42"/>
          <p:cNvSpPr>
            <a:spLocks noGrp="1"/>
          </p:cNvSpPr>
          <p:nvPr>
            <p:ph type="body" sz="quarter" idx="241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44" name="عنصر نائب للنص 43"/>
          <p:cNvSpPr>
            <a:spLocks noGrp="1"/>
          </p:cNvSpPr>
          <p:nvPr>
            <p:ph type="body" sz="quarter" idx="242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45" name="عنصر نائب للنص 44"/>
          <p:cNvSpPr>
            <a:spLocks noGrp="1"/>
          </p:cNvSpPr>
          <p:nvPr>
            <p:ph type="body" sz="quarter" idx="243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46" name="عنصر نائب للنص 45"/>
          <p:cNvSpPr>
            <a:spLocks noGrp="1"/>
          </p:cNvSpPr>
          <p:nvPr>
            <p:ph type="body" sz="quarter" idx="244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47" name="عنصر نائب للنص 46"/>
          <p:cNvSpPr>
            <a:spLocks noGrp="1"/>
          </p:cNvSpPr>
          <p:nvPr>
            <p:ph type="body" sz="quarter" idx="245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48" name="عنصر نائب للنص 47"/>
          <p:cNvSpPr>
            <a:spLocks noGrp="1"/>
          </p:cNvSpPr>
          <p:nvPr>
            <p:ph type="body" sz="quarter" idx="246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49" name="عنصر نائب للنص 48"/>
          <p:cNvSpPr>
            <a:spLocks noGrp="1"/>
          </p:cNvSpPr>
          <p:nvPr>
            <p:ph type="body" sz="quarter" idx="247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50" name="عنصر نائب للنص 49"/>
          <p:cNvSpPr>
            <a:spLocks noGrp="1"/>
          </p:cNvSpPr>
          <p:nvPr>
            <p:ph type="body" sz="quarter" idx="248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51" name="عنصر نائب للنص 50"/>
          <p:cNvSpPr>
            <a:spLocks noGrp="1"/>
          </p:cNvSpPr>
          <p:nvPr>
            <p:ph type="body" sz="quarter" idx="249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52" name="عنصر نائب للنص 51"/>
          <p:cNvSpPr>
            <a:spLocks noGrp="1"/>
          </p:cNvSpPr>
          <p:nvPr>
            <p:ph type="body" sz="quarter" idx="250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53" name="عنصر نائب للنص 52"/>
          <p:cNvSpPr>
            <a:spLocks noGrp="1"/>
          </p:cNvSpPr>
          <p:nvPr>
            <p:ph type="body" sz="quarter" idx="251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54" name="عنصر نائب للنص 53"/>
          <p:cNvSpPr>
            <a:spLocks noGrp="1"/>
          </p:cNvSpPr>
          <p:nvPr>
            <p:ph type="body" sz="quarter" idx="252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55" name="عنصر نائب للنص 54"/>
          <p:cNvSpPr>
            <a:spLocks noGrp="1"/>
          </p:cNvSpPr>
          <p:nvPr>
            <p:ph type="body" sz="quarter" idx="253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56" name="عنصر نائب للنص 55"/>
          <p:cNvSpPr>
            <a:spLocks noGrp="1"/>
          </p:cNvSpPr>
          <p:nvPr>
            <p:ph type="body" sz="quarter" idx="254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57" name="عنصر نائب للنص 56"/>
          <p:cNvSpPr>
            <a:spLocks noGrp="1"/>
          </p:cNvSpPr>
          <p:nvPr>
            <p:ph type="body" sz="quarter" idx="255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58" name="عنصر نائب للنص 57"/>
          <p:cNvSpPr>
            <a:spLocks noGrp="1"/>
          </p:cNvSpPr>
          <p:nvPr>
            <p:ph type="body" sz="quarter" idx="256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59" name="عنصر نائب للنص 58"/>
          <p:cNvSpPr>
            <a:spLocks noGrp="1"/>
          </p:cNvSpPr>
          <p:nvPr>
            <p:ph type="body" sz="quarter" idx="257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60" name="عنصر نائب للنص 59"/>
          <p:cNvSpPr>
            <a:spLocks noGrp="1"/>
          </p:cNvSpPr>
          <p:nvPr>
            <p:ph type="body" sz="quarter" idx="258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61" name="عنصر نائب للنص 60"/>
          <p:cNvSpPr>
            <a:spLocks noGrp="1"/>
          </p:cNvSpPr>
          <p:nvPr>
            <p:ph type="body" sz="quarter" idx="259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62" name="عنصر نائب للنص 61"/>
          <p:cNvSpPr>
            <a:spLocks noGrp="1"/>
          </p:cNvSpPr>
          <p:nvPr>
            <p:ph type="body" sz="quarter" idx="260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63" name="عنصر نائب للنص 62"/>
          <p:cNvSpPr>
            <a:spLocks noGrp="1"/>
          </p:cNvSpPr>
          <p:nvPr>
            <p:ph type="body" sz="quarter" idx="261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64" name="عنصر نائب للنص 63"/>
          <p:cNvSpPr>
            <a:spLocks noGrp="1"/>
          </p:cNvSpPr>
          <p:nvPr>
            <p:ph type="body" sz="quarter" idx="262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65" name="عنصر نائب للنص 64"/>
          <p:cNvSpPr>
            <a:spLocks noGrp="1"/>
          </p:cNvSpPr>
          <p:nvPr>
            <p:ph type="body" sz="quarter" idx="263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66" name="عنصر نائب للنص 65"/>
          <p:cNvSpPr>
            <a:spLocks noGrp="1"/>
          </p:cNvSpPr>
          <p:nvPr>
            <p:ph type="body" sz="quarter" idx="264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67" name="عنصر نائب للنص 66"/>
          <p:cNvSpPr>
            <a:spLocks noGrp="1"/>
          </p:cNvSpPr>
          <p:nvPr>
            <p:ph type="body" sz="quarter" idx="265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68" name="عنصر نائب للنص 67"/>
          <p:cNvSpPr>
            <a:spLocks noGrp="1"/>
          </p:cNvSpPr>
          <p:nvPr>
            <p:ph type="body" sz="quarter" idx="266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69" name="عنصر نائب للنص 68"/>
          <p:cNvSpPr>
            <a:spLocks noGrp="1"/>
          </p:cNvSpPr>
          <p:nvPr>
            <p:ph type="body" sz="quarter" idx="267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70" name="عنصر نائب للنص 69"/>
          <p:cNvSpPr>
            <a:spLocks noGrp="1"/>
          </p:cNvSpPr>
          <p:nvPr>
            <p:ph type="body" sz="quarter" idx="268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71" name="عنصر نائب للنص 70"/>
          <p:cNvSpPr>
            <a:spLocks noGrp="1"/>
          </p:cNvSpPr>
          <p:nvPr>
            <p:ph type="body" sz="quarter" idx="269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72" name="عنصر نائب للنص 71"/>
          <p:cNvSpPr>
            <a:spLocks noGrp="1"/>
          </p:cNvSpPr>
          <p:nvPr>
            <p:ph type="body" sz="quarter" idx="270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73" name="عنصر نائب للنص 72"/>
          <p:cNvSpPr>
            <a:spLocks noGrp="1"/>
          </p:cNvSpPr>
          <p:nvPr>
            <p:ph type="body" sz="quarter" idx="271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74" name="عنصر نائب للنص 73"/>
          <p:cNvSpPr>
            <a:spLocks noGrp="1"/>
          </p:cNvSpPr>
          <p:nvPr>
            <p:ph type="body" sz="quarter" idx="272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75" name="عنصر نائب للنص 74"/>
          <p:cNvSpPr>
            <a:spLocks noGrp="1"/>
          </p:cNvSpPr>
          <p:nvPr>
            <p:ph type="body" sz="quarter" idx="273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76" name="عنصر نائب للنص 75"/>
          <p:cNvSpPr>
            <a:spLocks noGrp="1"/>
          </p:cNvSpPr>
          <p:nvPr>
            <p:ph type="body" sz="quarter" idx="274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77" name="عنصر نائب للنص 76"/>
          <p:cNvSpPr>
            <a:spLocks noGrp="1"/>
          </p:cNvSpPr>
          <p:nvPr>
            <p:ph type="body" sz="quarter" idx="275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78" name="عنصر نائب للنص 77"/>
          <p:cNvSpPr>
            <a:spLocks noGrp="1"/>
          </p:cNvSpPr>
          <p:nvPr>
            <p:ph type="body" sz="quarter" idx="276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79" name="عنصر نائب للنص 78"/>
          <p:cNvSpPr>
            <a:spLocks noGrp="1"/>
          </p:cNvSpPr>
          <p:nvPr>
            <p:ph type="body" sz="quarter" idx="277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80" name="عنصر نائب للنص 79"/>
          <p:cNvSpPr>
            <a:spLocks noGrp="1"/>
          </p:cNvSpPr>
          <p:nvPr>
            <p:ph type="body" sz="quarter" idx="278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81" name="عنصر نائب للنص 80"/>
          <p:cNvSpPr>
            <a:spLocks noGrp="1"/>
          </p:cNvSpPr>
          <p:nvPr>
            <p:ph type="body" sz="quarter" idx="279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82" name="عنصر نائب للنص 81"/>
          <p:cNvSpPr>
            <a:spLocks noGrp="1"/>
          </p:cNvSpPr>
          <p:nvPr>
            <p:ph type="body" sz="quarter" idx="280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83" name="عنصر نائب للنص 82"/>
          <p:cNvSpPr>
            <a:spLocks noGrp="1"/>
          </p:cNvSpPr>
          <p:nvPr>
            <p:ph type="body" sz="quarter" idx="281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84" name="عنصر نائب للنص 83"/>
          <p:cNvSpPr>
            <a:spLocks noGrp="1"/>
          </p:cNvSpPr>
          <p:nvPr>
            <p:ph type="body" sz="quarter" idx="282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85" name="عنصر نائب للنص 84"/>
          <p:cNvSpPr>
            <a:spLocks noGrp="1"/>
          </p:cNvSpPr>
          <p:nvPr>
            <p:ph type="body" sz="quarter" idx="283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86" name="عنصر نائب للنص 85"/>
          <p:cNvSpPr>
            <a:spLocks noGrp="1"/>
          </p:cNvSpPr>
          <p:nvPr>
            <p:ph type="body" sz="quarter" idx="284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87" name="عنصر نائب للنص 86"/>
          <p:cNvSpPr>
            <a:spLocks noGrp="1"/>
          </p:cNvSpPr>
          <p:nvPr>
            <p:ph type="body" sz="quarter" idx="285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88" name="عنصر نائب للنص 87"/>
          <p:cNvSpPr>
            <a:spLocks noGrp="1"/>
          </p:cNvSpPr>
          <p:nvPr>
            <p:ph type="body" sz="quarter" idx="286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89" name="عنصر نائب للنص 88"/>
          <p:cNvSpPr>
            <a:spLocks noGrp="1"/>
          </p:cNvSpPr>
          <p:nvPr>
            <p:ph type="body" sz="quarter" idx="287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90" name="عنصر نائب للنص 89"/>
          <p:cNvSpPr>
            <a:spLocks noGrp="1"/>
          </p:cNvSpPr>
          <p:nvPr>
            <p:ph type="body" sz="quarter" idx="288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91" name="عنصر نائب للنص 90"/>
          <p:cNvSpPr>
            <a:spLocks noGrp="1"/>
          </p:cNvSpPr>
          <p:nvPr>
            <p:ph type="body" sz="quarter" idx="289"/>
          </p:nvPr>
        </p:nvSpPr>
        <p:spPr/>
        <p:txBody>
          <a:bodyPr/>
          <a:lstStyle/>
          <a:p>
            <a:pPr rtl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6318188"/>
      </p:ext>
    </p:extLst>
  </p:cSld>
  <p:clrMapOvr>
    <a:masterClrMapping/>
  </p:clrMapOvr>
</p:sld>
</file>

<file path=ppt/theme/theme13.xml><?xml version="1.0" encoding="utf-8"?>
<a:theme xmlns:a="http://schemas.openxmlformats.org/drawingml/2006/main" name="بطاقات عمل مع أزهار برية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تشير هذه القيمة إلى عدد مرات الحفظ أو المراجعات. يعد التطبيق مسؤولاً عن تحديث هذه القيمة بعد كل مراجعة.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3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2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TM00001108</ap:Template>
  <ap:TotalTime>0</ap:TotalTime>
  <ap:Words>81</ap:Words>
  <ap:Application>Microsoft Office PowerPoint</ap:Application>
  <ap:PresentationFormat>مخصص</ap:PresentationFormat>
  <ap:Paragraphs>15</ap:Paragraphs>
  <ap:Slides>1</ap:Slides>
  <ap:Notes>1</ap:Notes>
  <ap:HiddenSlides>0</ap:HiddenSlides>
  <ap:MMClips>0</ap:MMClips>
  <ap:ScaleCrop>false</ap:ScaleCrop>
  <ap:HeadingPairs>
    <vt:vector baseType="variant" size="6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ap:HeadingPairs>
  <ap:TitlesOfParts>
    <vt:vector baseType="lpstr" size="4">
      <vt:lpstr>Arial</vt:lpstr>
      <vt:lpstr>Tahoma</vt:lpstr>
      <vt:lpstr>بطاقات عمل مع أزهار برية</vt:lpstr>
      <vt:lpstr>عرض تقديمي في PowerPoint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2013-07-31T14:33:57Z</dcterms:created>
  <dcterms:modified xsi:type="dcterms:W3CDTF">2013-12-23T04:03:43Z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