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31" autoAdjust="0"/>
    <p:restoredTop sz="90654" autoAdjust="0"/>
  </p:normalViewPr>
  <p:slideViewPr>
    <p:cSldViewPr snapToGrid="0" showGuides="1">
      <p:cViewPr>
        <p:scale>
          <a:sx n="75" d="100"/>
          <a:sy n="75" d="100"/>
        </p:scale>
        <p:origin x="2856" y="-90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fld id="{40DF0C42-8226-4523-B11E-7C13978E6CFD}" type="datetimeFigureOut">
              <a:rPr lang="ar-SA" smtClean="0"/>
              <a:t>08/02/35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fld id="{4FE0F56A-0C86-4ACC-9CF4-1B63F756A4B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fld id="{AC0A8818-56B1-4EAC-B5D3-7BFFD2C4E1DE}" type="datetimeFigureOut">
              <a:t>08/02/35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fld id="{636046C0-8A92-4E40-B931-77A8EEB71F69}" type="slidenum"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من أجل</a:t>
            </a:r>
            <a:r>
              <a:rPr lang="ar-SA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تغيير نموذج بطاقة العمل الأولى، استبدل المحتوى بمحتوى خاص بك. </a:t>
            </a:r>
          </a:p>
          <a:p>
            <a:pPr algn="r" rtl="1"/>
            <a:endParaRPr lang="ar-SA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/>
            <a:r>
              <a:rPr lang="ar-SA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أو إذا كنت تفضل البدء من جديد، فاضغط على الزر "شريحة جديدة" من علامة التبويب "الصفحة الرئيسية" لإدراج صفحة جديدة. والآن أدخل النص في العناصر النائبة الفارغة.</a:t>
            </a:r>
            <a:endParaRPr lang="ar-SA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rtl="1"/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636046C0-8A92-4E40-B931-77A8EEB71F69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5776175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تخطيط مخص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sz="quarter" idx="10" hasCustomPrompt="1"/>
          </p:nvPr>
        </p:nvSpPr>
        <p:spPr>
          <a:xfrm>
            <a:off x="1438031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اكتب الاسم هنا</a:t>
            </a:r>
          </a:p>
        </p:txBody>
      </p:sp>
      <p:sp>
        <p:nvSpPr>
          <p:cNvPr id="5" name="عنصر نائب للنص 2"/>
          <p:cNvSpPr>
            <a:spLocks noGrp="1"/>
          </p:cNvSpPr>
          <p:nvPr>
            <p:ph type="body" sz="quarter" idx="12" hasCustomPrompt="1"/>
          </p:nvPr>
        </p:nvSpPr>
        <p:spPr>
          <a:xfrm>
            <a:off x="1438031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اكتب المسمّى الوظيفي أو الهواية هنا</a:t>
            </a:r>
          </a:p>
        </p:txBody>
      </p:sp>
      <p:sp>
        <p:nvSpPr>
          <p:cNvPr id="4" name="عنصر نائب للنص 2"/>
          <p:cNvSpPr>
            <a:spLocks noGrp="1"/>
          </p:cNvSpPr>
          <p:nvPr>
            <p:ph type="body" sz="quarter" idx="11" hasCustomPrompt="1"/>
          </p:nvPr>
        </p:nvSpPr>
        <p:spPr>
          <a:xfrm>
            <a:off x="1010324" y="1379301"/>
            <a:ext cx="1440000" cy="26035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اكتب العنوان هنا</a:t>
            </a:r>
          </a:p>
        </p:txBody>
      </p:sp>
      <p:sp>
        <p:nvSpPr>
          <p:cNvPr id="7" name="عنصر نائب للنص 2"/>
          <p:cNvSpPr>
            <a:spLocks noGrp="1"/>
          </p:cNvSpPr>
          <p:nvPr>
            <p:ph type="body" sz="quarter" idx="13" hasCustomPrompt="1"/>
          </p:nvPr>
        </p:nvSpPr>
        <p:spPr>
          <a:xfrm>
            <a:off x="1010324" y="1644862"/>
            <a:ext cx="1440000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رقم الهاتف</a:t>
            </a:r>
          </a:p>
        </p:txBody>
      </p:sp>
      <p:sp>
        <p:nvSpPr>
          <p:cNvPr id="8" name="عنصر نائب للنص 2"/>
          <p:cNvSpPr>
            <a:spLocks noGrp="1"/>
          </p:cNvSpPr>
          <p:nvPr>
            <p:ph type="body" sz="quarter" idx="14" hasCustomPrompt="1"/>
          </p:nvPr>
        </p:nvSpPr>
        <p:spPr>
          <a:xfrm>
            <a:off x="1010324" y="1787233"/>
            <a:ext cx="1440000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عنوان البريد الإلكتروني</a:t>
            </a:r>
          </a:p>
        </p:txBody>
      </p:sp>
      <p:sp>
        <p:nvSpPr>
          <p:cNvPr id="9" name="عنصر نائب للنص 2"/>
          <p:cNvSpPr>
            <a:spLocks noGrp="1"/>
          </p:cNvSpPr>
          <p:nvPr>
            <p:ph type="body" sz="quarter" idx="15" hasCustomPrompt="1"/>
          </p:nvPr>
        </p:nvSpPr>
        <p:spPr>
          <a:xfrm>
            <a:off x="1010324" y="1929603"/>
            <a:ext cx="1440000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اسم المستخدم الخاص بك على Twitter</a:t>
            </a:r>
          </a:p>
        </p:txBody>
      </p:sp>
      <p:sp>
        <p:nvSpPr>
          <p:cNvPr id="22" name="عنصر نائب للنص 2"/>
          <p:cNvSpPr>
            <a:spLocks noGrp="1"/>
          </p:cNvSpPr>
          <p:nvPr>
            <p:ph type="body" sz="quarter" idx="16" hasCustomPrompt="1"/>
          </p:nvPr>
        </p:nvSpPr>
        <p:spPr>
          <a:xfrm>
            <a:off x="4643091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اكتب الاسم هنا</a:t>
            </a:r>
          </a:p>
        </p:txBody>
      </p:sp>
      <p:sp>
        <p:nvSpPr>
          <p:cNvPr id="24" name="عنصر نائب للنص 2"/>
          <p:cNvSpPr>
            <a:spLocks noGrp="1"/>
          </p:cNvSpPr>
          <p:nvPr>
            <p:ph type="body" sz="quarter" idx="18" hasCustomPrompt="1"/>
          </p:nvPr>
        </p:nvSpPr>
        <p:spPr>
          <a:xfrm>
            <a:off x="4643091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اكتب المسمّى الوظيفي أو الهواية هنا</a:t>
            </a:r>
          </a:p>
        </p:txBody>
      </p:sp>
      <p:sp>
        <p:nvSpPr>
          <p:cNvPr id="23" name="عنصر نائب للنص 2"/>
          <p:cNvSpPr>
            <a:spLocks noGrp="1"/>
          </p:cNvSpPr>
          <p:nvPr>
            <p:ph type="body" sz="quarter" idx="17" hasCustomPrompt="1"/>
          </p:nvPr>
        </p:nvSpPr>
        <p:spPr>
          <a:xfrm>
            <a:off x="4215384" y="1379301"/>
            <a:ext cx="1440000" cy="26035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اكتب العنوان هنا</a:t>
            </a:r>
          </a:p>
        </p:txBody>
      </p:sp>
      <p:sp>
        <p:nvSpPr>
          <p:cNvPr id="25" name="عنصر نائب للنص 2"/>
          <p:cNvSpPr>
            <a:spLocks noGrp="1"/>
          </p:cNvSpPr>
          <p:nvPr>
            <p:ph type="body" sz="quarter" idx="19" hasCustomPrompt="1"/>
          </p:nvPr>
        </p:nvSpPr>
        <p:spPr>
          <a:xfrm>
            <a:off x="4215384" y="1644862"/>
            <a:ext cx="1440000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رقم الهاتف</a:t>
            </a:r>
          </a:p>
        </p:txBody>
      </p:sp>
      <p:sp>
        <p:nvSpPr>
          <p:cNvPr id="26" name="عنصر نائب للنص 2"/>
          <p:cNvSpPr>
            <a:spLocks noGrp="1"/>
          </p:cNvSpPr>
          <p:nvPr>
            <p:ph type="body" sz="quarter" idx="20" hasCustomPrompt="1"/>
          </p:nvPr>
        </p:nvSpPr>
        <p:spPr>
          <a:xfrm>
            <a:off x="4215384" y="1787233"/>
            <a:ext cx="1440000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عنوان البريد الإلكتروني</a:t>
            </a:r>
          </a:p>
        </p:txBody>
      </p:sp>
      <p:sp>
        <p:nvSpPr>
          <p:cNvPr id="27" name="عنصر نائب للنص 2"/>
          <p:cNvSpPr>
            <a:spLocks noGrp="1"/>
          </p:cNvSpPr>
          <p:nvPr>
            <p:ph type="body" sz="quarter" idx="21" hasCustomPrompt="1"/>
          </p:nvPr>
        </p:nvSpPr>
        <p:spPr>
          <a:xfrm>
            <a:off x="4215384" y="1929603"/>
            <a:ext cx="1440000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اسم المستخدم الخاص بك على Twitter</a:t>
            </a:r>
          </a:p>
        </p:txBody>
      </p:sp>
      <p:sp>
        <p:nvSpPr>
          <p:cNvPr id="28" name="عنصر نائب للنص 2"/>
          <p:cNvSpPr>
            <a:spLocks noGrp="1"/>
          </p:cNvSpPr>
          <p:nvPr>
            <p:ph type="body" sz="quarter" idx="22" hasCustomPrompt="1"/>
          </p:nvPr>
        </p:nvSpPr>
        <p:spPr>
          <a:xfrm>
            <a:off x="1438031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اكتب الاسم هنا</a:t>
            </a:r>
          </a:p>
        </p:txBody>
      </p:sp>
      <p:sp>
        <p:nvSpPr>
          <p:cNvPr id="30" name="عنصر نائب للنص 2"/>
          <p:cNvSpPr>
            <a:spLocks noGrp="1"/>
          </p:cNvSpPr>
          <p:nvPr>
            <p:ph type="body" sz="quarter" idx="24" hasCustomPrompt="1"/>
          </p:nvPr>
        </p:nvSpPr>
        <p:spPr>
          <a:xfrm>
            <a:off x="1438031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اكتب المسمّى الوظيفي أو الهواية هنا</a:t>
            </a:r>
          </a:p>
        </p:txBody>
      </p:sp>
      <p:sp>
        <p:nvSpPr>
          <p:cNvPr id="29" name="عنصر نائب للنص 2"/>
          <p:cNvSpPr>
            <a:spLocks noGrp="1"/>
          </p:cNvSpPr>
          <p:nvPr>
            <p:ph type="body" sz="quarter" idx="23" hasCustomPrompt="1"/>
          </p:nvPr>
        </p:nvSpPr>
        <p:spPr>
          <a:xfrm>
            <a:off x="1010324" y="3200786"/>
            <a:ext cx="1440000" cy="26035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اكتب العنوان هنا</a:t>
            </a:r>
          </a:p>
        </p:txBody>
      </p:sp>
      <p:sp>
        <p:nvSpPr>
          <p:cNvPr id="31" name="عنصر نائب للنص 2"/>
          <p:cNvSpPr>
            <a:spLocks noGrp="1"/>
          </p:cNvSpPr>
          <p:nvPr>
            <p:ph type="body" sz="quarter" idx="25" hasCustomPrompt="1"/>
          </p:nvPr>
        </p:nvSpPr>
        <p:spPr>
          <a:xfrm>
            <a:off x="1010324" y="3466347"/>
            <a:ext cx="1440000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رقم الهاتف</a:t>
            </a:r>
          </a:p>
        </p:txBody>
      </p:sp>
      <p:sp>
        <p:nvSpPr>
          <p:cNvPr id="32" name="عنصر نائب للنص 2"/>
          <p:cNvSpPr>
            <a:spLocks noGrp="1"/>
          </p:cNvSpPr>
          <p:nvPr>
            <p:ph type="body" sz="quarter" idx="26" hasCustomPrompt="1"/>
          </p:nvPr>
        </p:nvSpPr>
        <p:spPr>
          <a:xfrm>
            <a:off x="1010324" y="3608718"/>
            <a:ext cx="1440000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عنوان البريد الإلكتروني</a:t>
            </a:r>
          </a:p>
        </p:txBody>
      </p:sp>
      <p:sp>
        <p:nvSpPr>
          <p:cNvPr id="33" name="عنصر نائب للنص 2"/>
          <p:cNvSpPr>
            <a:spLocks noGrp="1"/>
          </p:cNvSpPr>
          <p:nvPr>
            <p:ph type="body" sz="quarter" idx="27" hasCustomPrompt="1"/>
          </p:nvPr>
        </p:nvSpPr>
        <p:spPr>
          <a:xfrm>
            <a:off x="1010324" y="3751088"/>
            <a:ext cx="1440000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اسم المستخدم الخاص بك على Twitter</a:t>
            </a:r>
          </a:p>
        </p:txBody>
      </p:sp>
      <p:sp>
        <p:nvSpPr>
          <p:cNvPr id="34" name="عنصر نائب للنص 2"/>
          <p:cNvSpPr>
            <a:spLocks noGrp="1"/>
          </p:cNvSpPr>
          <p:nvPr>
            <p:ph type="body" sz="quarter" idx="28" hasCustomPrompt="1"/>
          </p:nvPr>
        </p:nvSpPr>
        <p:spPr>
          <a:xfrm>
            <a:off x="4643091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اكتب الاسم هنا</a:t>
            </a:r>
          </a:p>
        </p:txBody>
      </p:sp>
      <p:sp>
        <p:nvSpPr>
          <p:cNvPr id="36" name="عنصر نائب للنص 2"/>
          <p:cNvSpPr>
            <a:spLocks noGrp="1"/>
          </p:cNvSpPr>
          <p:nvPr>
            <p:ph type="body" sz="quarter" idx="30" hasCustomPrompt="1"/>
          </p:nvPr>
        </p:nvSpPr>
        <p:spPr>
          <a:xfrm>
            <a:off x="4643091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اكتب المسمّى الوظيفي أو الهواية هنا</a:t>
            </a:r>
          </a:p>
        </p:txBody>
      </p:sp>
      <p:sp>
        <p:nvSpPr>
          <p:cNvPr id="35" name="عنصر نائب للنص 2"/>
          <p:cNvSpPr>
            <a:spLocks noGrp="1"/>
          </p:cNvSpPr>
          <p:nvPr>
            <p:ph type="body" sz="quarter" idx="29" hasCustomPrompt="1"/>
          </p:nvPr>
        </p:nvSpPr>
        <p:spPr>
          <a:xfrm>
            <a:off x="4215384" y="3200786"/>
            <a:ext cx="1440000" cy="26035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اكتب العنوان هنا</a:t>
            </a:r>
          </a:p>
        </p:txBody>
      </p:sp>
      <p:sp>
        <p:nvSpPr>
          <p:cNvPr id="37" name="عنصر نائب للنص 2"/>
          <p:cNvSpPr>
            <a:spLocks noGrp="1"/>
          </p:cNvSpPr>
          <p:nvPr>
            <p:ph type="body" sz="quarter" idx="31" hasCustomPrompt="1"/>
          </p:nvPr>
        </p:nvSpPr>
        <p:spPr>
          <a:xfrm>
            <a:off x="4215384" y="3466347"/>
            <a:ext cx="1440000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رقم الهاتف</a:t>
            </a:r>
          </a:p>
        </p:txBody>
      </p:sp>
      <p:sp>
        <p:nvSpPr>
          <p:cNvPr id="38" name="عنصر نائب للنص 2"/>
          <p:cNvSpPr>
            <a:spLocks noGrp="1"/>
          </p:cNvSpPr>
          <p:nvPr>
            <p:ph type="body" sz="quarter" idx="32" hasCustomPrompt="1"/>
          </p:nvPr>
        </p:nvSpPr>
        <p:spPr>
          <a:xfrm>
            <a:off x="4215384" y="3608718"/>
            <a:ext cx="1440000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عنوان البريد الإلكتروني</a:t>
            </a:r>
          </a:p>
        </p:txBody>
      </p:sp>
      <p:sp>
        <p:nvSpPr>
          <p:cNvPr id="39" name="عنصر نائب للنص 2"/>
          <p:cNvSpPr>
            <a:spLocks noGrp="1"/>
          </p:cNvSpPr>
          <p:nvPr>
            <p:ph type="body" sz="quarter" idx="33" hasCustomPrompt="1"/>
          </p:nvPr>
        </p:nvSpPr>
        <p:spPr>
          <a:xfrm>
            <a:off x="4215384" y="3751088"/>
            <a:ext cx="1440000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اسم المستخدم الخاص بك على Twitter</a:t>
            </a:r>
          </a:p>
        </p:txBody>
      </p:sp>
      <p:sp>
        <p:nvSpPr>
          <p:cNvPr id="40" name="عنصر نائب للنص 2"/>
          <p:cNvSpPr>
            <a:spLocks noGrp="1"/>
          </p:cNvSpPr>
          <p:nvPr>
            <p:ph type="body" sz="quarter" idx="34" hasCustomPrompt="1"/>
          </p:nvPr>
        </p:nvSpPr>
        <p:spPr>
          <a:xfrm>
            <a:off x="1438031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اكتب الاسم هنا</a:t>
            </a:r>
          </a:p>
        </p:txBody>
      </p:sp>
      <p:sp>
        <p:nvSpPr>
          <p:cNvPr id="42" name="عنصر نائب للنص 2"/>
          <p:cNvSpPr>
            <a:spLocks noGrp="1"/>
          </p:cNvSpPr>
          <p:nvPr>
            <p:ph type="body" sz="quarter" idx="36" hasCustomPrompt="1"/>
          </p:nvPr>
        </p:nvSpPr>
        <p:spPr>
          <a:xfrm>
            <a:off x="1438031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اكتب المسمّى الوظيفي أو الهواية هنا</a:t>
            </a:r>
          </a:p>
        </p:txBody>
      </p:sp>
      <p:sp>
        <p:nvSpPr>
          <p:cNvPr id="41" name="عنصر نائب للنص 2"/>
          <p:cNvSpPr>
            <a:spLocks noGrp="1"/>
          </p:cNvSpPr>
          <p:nvPr>
            <p:ph type="body" sz="quarter" idx="35" hasCustomPrompt="1"/>
          </p:nvPr>
        </p:nvSpPr>
        <p:spPr>
          <a:xfrm>
            <a:off x="1010324" y="5029585"/>
            <a:ext cx="1440000" cy="26035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اكتب العنوان هنا</a:t>
            </a:r>
          </a:p>
        </p:txBody>
      </p:sp>
      <p:sp>
        <p:nvSpPr>
          <p:cNvPr id="43" name="عنصر نائب للنص 2"/>
          <p:cNvSpPr>
            <a:spLocks noGrp="1"/>
          </p:cNvSpPr>
          <p:nvPr>
            <p:ph type="body" sz="quarter" idx="37" hasCustomPrompt="1"/>
          </p:nvPr>
        </p:nvSpPr>
        <p:spPr>
          <a:xfrm>
            <a:off x="1010324" y="5295146"/>
            <a:ext cx="1440000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رقم الهاتف</a:t>
            </a:r>
          </a:p>
        </p:txBody>
      </p:sp>
      <p:sp>
        <p:nvSpPr>
          <p:cNvPr id="44" name="عنصر نائب للنص 2"/>
          <p:cNvSpPr>
            <a:spLocks noGrp="1"/>
          </p:cNvSpPr>
          <p:nvPr>
            <p:ph type="body" sz="quarter" idx="38" hasCustomPrompt="1"/>
          </p:nvPr>
        </p:nvSpPr>
        <p:spPr>
          <a:xfrm>
            <a:off x="1010324" y="5437517"/>
            <a:ext cx="1440000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عنوان البريد الإلكتروني</a:t>
            </a:r>
          </a:p>
        </p:txBody>
      </p:sp>
      <p:sp>
        <p:nvSpPr>
          <p:cNvPr id="45" name="عنصر نائب للنص 2"/>
          <p:cNvSpPr>
            <a:spLocks noGrp="1"/>
          </p:cNvSpPr>
          <p:nvPr>
            <p:ph type="body" sz="quarter" idx="39" hasCustomPrompt="1"/>
          </p:nvPr>
        </p:nvSpPr>
        <p:spPr>
          <a:xfrm>
            <a:off x="1010324" y="5579887"/>
            <a:ext cx="1440000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اسم المستخدم الخاص بك على Twitter</a:t>
            </a:r>
          </a:p>
        </p:txBody>
      </p:sp>
      <p:sp>
        <p:nvSpPr>
          <p:cNvPr id="46" name="عنصر نائب للنص 2"/>
          <p:cNvSpPr>
            <a:spLocks noGrp="1"/>
          </p:cNvSpPr>
          <p:nvPr>
            <p:ph type="body" sz="quarter" idx="40" hasCustomPrompt="1"/>
          </p:nvPr>
        </p:nvSpPr>
        <p:spPr>
          <a:xfrm>
            <a:off x="4643091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اكتب الاسم هنا</a:t>
            </a:r>
          </a:p>
        </p:txBody>
      </p:sp>
      <p:sp>
        <p:nvSpPr>
          <p:cNvPr id="48" name="عنصر نائب للنص 2"/>
          <p:cNvSpPr>
            <a:spLocks noGrp="1"/>
          </p:cNvSpPr>
          <p:nvPr>
            <p:ph type="body" sz="quarter" idx="42" hasCustomPrompt="1"/>
          </p:nvPr>
        </p:nvSpPr>
        <p:spPr>
          <a:xfrm>
            <a:off x="4643091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اكتب المسمّى الوظيفي أو الهواية هنا</a:t>
            </a:r>
          </a:p>
        </p:txBody>
      </p:sp>
      <p:sp>
        <p:nvSpPr>
          <p:cNvPr id="47" name="عنصر نائب للنص 2"/>
          <p:cNvSpPr>
            <a:spLocks noGrp="1"/>
          </p:cNvSpPr>
          <p:nvPr>
            <p:ph type="body" sz="quarter" idx="41" hasCustomPrompt="1"/>
          </p:nvPr>
        </p:nvSpPr>
        <p:spPr>
          <a:xfrm>
            <a:off x="4215384" y="5029585"/>
            <a:ext cx="1440000" cy="26035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اكتب العنوان هنا</a:t>
            </a:r>
          </a:p>
        </p:txBody>
      </p:sp>
      <p:sp>
        <p:nvSpPr>
          <p:cNvPr id="49" name="عنصر نائب للنص 2"/>
          <p:cNvSpPr>
            <a:spLocks noGrp="1"/>
          </p:cNvSpPr>
          <p:nvPr>
            <p:ph type="body" sz="quarter" idx="43" hasCustomPrompt="1"/>
          </p:nvPr>
        </p:nvSpPr>
        <p:spPr>
          <a:xfrm>
            <a:off x="4215384" y="5295146"/>
            <a:ext cx="1440000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رقم الهاتف</a:t>
            </a:r>
          </a:p>
        </p:txBody>
      </p:sp>
      <p:sp>
        <p:nvSpPr>
          <p:cNvPr id="50" name="عنصر نائب للنص 2"/>
          <p:cNvSpPr>
            <a:spLocks noGrp="1"/>
          </p:cNvSpPr>
          <p:nvPr>
            <p:ph type="body" sz="quarter" idx="44" hasCustomPrompt="1"/>
          </p:nvPr>
        </p:nvSpPr>
        <p:spPr>
          <a:xfrm>
            <a:off x="4215384" y="5437517"/>
            <a:ext cx="1440000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عنوان البريد الإلكتروني</a:t>
            </a:r>
          </a:p>
        </p:txBody>
      </p:sp>
      <p:sp>
        <p:nvSpPr>
          <p:cNvPr id="51" name="عنصر نائب للنص 2"/>
          <p:cNvSpPr>
            <a:spLocks noGrp="1"/>
          </p:cNvSpPr>
          <p:nvPr>
            <p:ph type="body" sz="quarter" idx="45" hasCustomPrompt="1"/>
          </p:nvPr>
        </p:nvSpPr>
        <p:spPr>
          <a:xfrm>
            <a:off x="4215384" y="5579887"/>
            <a:ext cx="1440000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اسم المستخدم الخاص بك على Twitter</a:t>
            </a:r>
          </a:p>
        </p:txBody>
      </p:sp>
      <p:sp>
        <p:nvSpPr>
          <p:cNvPr id="52" name="عنصر نائب للنص 2"/>
          <p:cNvSpPr>
            <a:spLocks noGrp="1"/>
          </p:cNvSpPr>
          <p:nvPr>
            <p:ph type="body" sz="quarter" idx="46" hasCustomPrompt="1"/>
          </p:nvPr>
        </p:nvSpPr>
        <p:spPr>
          <a:xfrm>
            <a:off x="1438031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اكتب الاسم هنا</a:t>
            </a:r>
          </a:p>
        </p:txBody>
      </p:sp>
      <p:sp>
        <p:nvSpPr>
          <p:cNvPr id="54" name="عنصر نائب للنص 2"/>
          <p:cNvSpPr>
            <a:spLocks noGrp="1"/>
          </p:cNvSpPr>
          <p:nvPr>
            <p:ph type="body" sz="quarter" idx="48" hasCustomPrompt="1"/>
          </p:nvPr>
        </p:nvSpPr>
        <p:spPr>
          <a:xfrm>
            <a:off x="101032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اكتب المسمّى الوظيفي أو الهواية هنا</a:t>
            </a:r>
          </a:p>
        </p:txBody>
      </p:sp>
      <p:sp>
        <p:nvSpPr>
          <p:cNvPr id="53" name="عنصر نائب للنص 2"/>
          <p:cNvSpPr>
            <a:spLocks noGrp="1"/>
          </p:cNvSpPr>
          <p:nvPr>
            <p:ph type="body" sz="quarter" idx="47" hasCustomPrompt="1"/>
          </p:nvPr>
        </p:nvSpPr>
        <p:spPr>
          <a:xfrm>
            <a:off x="1010324" y="6858384"/>
            <a:ext cx="1440000" cy="26035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اكتب العنوان هنا</a:t>
            </a:r>
          </a:p>
        </p:txBody>
      </p:sp>
      <p:sp>
        <p:nvSpPr>
          <p:cNvPr id="55" name="عنصر نائب للنص 2"/>
          <p:cNvSpPr>
            <a:spLocks noGrp="1"/>
          </p:cNvSpPr>
          <p:nvPr>
            <p:ph type="body" sz="quarter" idx="49" hasCustomPrompt="1"/>
          </p:nvPr>
        </p:nvSpPr>
        <p:spPr>
          <a:xfrm>
            <a:off x="1010324" y="7123945"/>
            <a:ext cx="1440000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رقم الهاتف</a:t>
            </a:r>
          </a:p>
        </p:txBody>
      </p:sp>
      <p:sp>
        <p:nvSpPr>
          <p:cNvPr id="56" name="عنصر نائب للنص 2"/>
          <p:cNvSpPr>
            <a:spLocks noGrp="1"/>
          </p:cNvSpPr>
          <p:nvPr>
            <p:ph type="body" sz="quarter" idx="50" hasCustomPrompt="1"/>
          </p:nvPr>
        </p:nvSpPr>
        <p:spPr>
          <a:xfrm>
            <a:off x="1010324" y="7266316"/>
            <a:ext cx="1440000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عنوان البريد الإلكتروني</a:t>
            </a:r>
          </a:p>
        </p:txBody>
      </p:sp>
      <p:sp>
        <p:nvSpPr>
          <p:cNvPr id="57" name="عنصر نائب للنص 2"/>
          <p:cNvSpPr>
            <a:spLocks noGrp="1"/>
          </p:cNvSpPr>
          <p:nvPr>
            <p:ph type="body" sz="quarter" idx="51" hasCustomPrompt="1"/>
          </p:nvPr>
        </p:nvSpPr>
        <p:spPr>
          <a:xfrm>
            <a:off x="1010324" y="7408686"/>
            <a:ext cx="1440000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اسم المستخدم الخاص بك على Twitter</a:t>
            </a:r>
          </a:p>
        </p:txBody>
      </p:sp>
      <p:sp>
        <p:nvSpPr>
          <p:cNvPr id="58" name="عنصر نائب للنص 2"/>
          <p:cNvSpPr>
            <a:spLocks noGrp="1"/>
          </p:cNvSpPr>
          <p:nvPr>
            <p:ph type="body" sz="quarter" idx="52" hasCustomPrompt="1"/>
          </p:nvPr>
        </p:nvSpPr>
        <p:spPr>
          <a:xfrm>
            <a:off x="4643091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اكتب الاسم هنا</a:t>
            </a:r>
          </a:p>
        </p:txBody>
      </p:sp>
      <p:sp>
        <p:nvSpPr>
          <p:cNvPr id="60" name="عنصر نائب للنص 2"/>
          <p:cNvSpPr>
            <a:spLocks noGrp="1"/>
          </p:cNvSpPr>
          <p:nvPr>
            <p:ph type="body" sz="quarter" idx="54" hasCustomPrompt="1"/>
          </p:nvPr>
        </p:nvSpPr>
        <p:spPr>
          <a:xfrm>
            <a:off x="4643091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اكتب المسمّى الوظيفي أو الهواية هنا</a:t>
            </a:r>
          </a:p>
        </p:txBody>
      </p:sp>
      <p:sp>
        <p:nvSpPr>
          <p:cNvPr id="59" name="عنصر نائب للنص 2"/>
          <p:cNvSpPr>
            <a:spLocks noGrp="1"/>
          </p:cNvSpPr>
          <p:nvPr>
            <p:ph type="body" sz="quarter" idx="53" hasCustomPrompt="1"/>
          </p:nvPr>
        </p:nvSpPr>
        <p:spPr>
          <a:xfrm>
            <a:off x="4215384" y="6858384"/>
            <a:ext cx="1440000" cy="26035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اكتب العنوان هنا</a:t>
            </a:r>
          </a:p>
        </p:txBody>
      </p:sp>
      <p:sp>
        <p:nvSpPr>
          <p:cNvPr id="61" name="عنصر نائب للنص 2"/>
          <p:cNvSpPr>
            <a:spLocks noGrp="1"/>
          </p:cNvSpPr>
          <p:nvPr>
            <p:ph type="body" sz="quarter" idx="55" hasCustomPrompt="1"/>
          </p:nvPr>
        </p:nvSpPr>
        <p:spPr>
          <a:xfrm>
            <a:off x="4215384" y="7123945"/>
            <a:ext cx="1440000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رقم الهاتف</a:t>
            </a:r>
          </a:p>
        </p:txBody>
      </p:sp>
      <p:sp>
        <p:nvSpPr>
          <p:cNvPr id="62" name="عنصر نائب للنص 2"/>
          <p:cNvSpPr>
            <a:spLocks noGrp="1"/>
          </p:cNvSpPr>
          <p:nvPr>
            <p:ph type="body" sz="quarter" idx="56" hasCustomPrompt="1"/>
          </p:nvPr>
        </p:nvSpPr>
        <p:spPr>
          <a:xfrm>
            <a:off x="4215384" y="7266316"/>
            <a:ext cx="1440000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عنوان البريد الإلكتروني</a:t>
            </a:r>
          </a:p>
        </p:txBody>
      </p:sp>
      <p:sp>
        <p:nvSpPr>
          <p:cNvPr id="63" name="عنصر نائب للنص 2"/>
          <p:cNvSpPr>
            <a:spLocks noGrp="1"/>
          </p:cNvSpPr>
          <p:nvPr>
            <p:ph type="body" sz="quarter" idx="57" hasCustomPrompt="1"/>
          </p:nvPr>
        </p:nvSpPr>
        <p:spPr>
          <a:xfrm>
            <a:off x="4215384" y="7408686"/>
            <a:ext cx="1440000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اسم المستخدم الخاص بك على Twitter</a:t>
            </a:r>
          </a:p>
        </p:txBody>
      </p:sp>
      <p:sp>
        <p:nvSpPr>
          <p:cNvPr id="64" name="عنصر نائب للنص 2"/>
          <p:cNvSpPr>
            <a:spLocks noGrp="1"/>
          </p:cNvSpPr>
          <p:nvPr>
            <p:ph type="body" sz="quarter" idx="58" hasCustomPrompt="1"/>
          </p:nvPr>
        </p:nvSpPr>
        <p:spPr>
          <a:xfrm>
            <a:off x="1438031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اكتب الاسم هنا</a:t>
            </a:r>
          </a:p>
        </p:txBody>
      </p:sp>
      <p:sp>
        <p:nvSpPr>
          <p:cNvPr id="66" name="عنصر نائب للنص 2"/>
          <p:cNvSpPr>
            <a:spLocks noGrp="1"/>
          </p:cNvSpPr>
          <p:nvPr>
            <p:ph type="body" sz="quarter" idx="60" hasCustomPrompt="1"/>
          </p:nvPr>
        </p:nvSpPr>
        <p:spPr>
          <a:xfrm>
            <a:off x="1438031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اكتب المسمّى الوظيفي أو الهواية هنا</a:t>
            </a:r>
          </a:p>
        </p:txBody>
      </p:sp>
      <p:sp>
        <p:nvSpPr>
          <p:cNvPr id="65" name="عنصر نائب للنص 2"/>
          <p:cNvSpPr>
            <a:spLocks noGrp="1"/>
          </p:cNvSpPr>
          <p:nvPr>
            <p:ph type="body" sz="quarter" idx="59" hasCustomPrompt="1"/>
          </p:nvPr>
        </p:nvSpPr>
        <p:spPr>
          <a:xfrm>
            <a:off x="1010324" y="8687183"/>
            <a:ext cx="1440000" cy="26035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اكتب العنوان هنا</a:t>
            </a:r>
          </a:p>
        </p:txBody>
      </p:sp>
      <p:sp>
        <p:nvSpPr>
          <p:cNvPr id="67" name="عنصر نائب للنص 2"/>
          <p:cNvSpPr>
            <a:spLocks noGrp="1"/>
          </p:cNvSpPr>
          <p:nvPr>
            <p:ph type="body" sz="quarter" idx="61" hasCustomPrompt="1"/>
          </p:nvPr>
        </p:nvSpPr>
        <p:spPr>
          <a:xfrm>
            <a:off x="1010324" y="8952744"/>
            <a:ext cx="1440000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رقم الهاتف</a:t>
            </a:r>
          </a:p>
        </p:txBody>
      </p:sp>
      <p:sp>
        <p:nvSpPr>
          <p:cNvPr id="68" name="عنصر نائب للنص 2"/>
          <p:cNvSpPr>
            <a:spLocks noGrp="1"/>
          </p:cNvSpPr>
          <p:nvPr>
            <p:ph type="body" sz="quarter" idx="62" hasCustomPrompt="1"/>
          </p:nvPr>
        </p:nvSpPr>
        <p:spPr>
          <a:xfrm>
            <a:off x="1010324" y="9095115"/>
            <a:ext cx="1440000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عنوان البريد الإلكتروني</a:t>
            </a:r>
          </a:p>
        </p:txBody>
      </p:sp>
      <p:sp>
        <p:nvSpPr>
          <p:cNvPr id="69" name="عنصر نائب للنص 2"/>
          <p:cNvSpPr>
            <a:spLocks noGrp="1"/>
          </p:cNvSpPr>
          <p:nvPr>
            <p:ph type="body" sz="quarter" idx="63" hasCustomPrompt="1"/>
          </p:nvPr>
        </p:nvSpPr>
        <p:spPr>
          <a:xfrm>
            <a:off x="1010324" y="9237485"/>
            <a:ext cx="1440000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اسم المستخدم الخاص بك على Twitter</a:t>
            </a:r>
          </a:p>
        </p:txBody>
      </p:sp>
      <p:sp>
        <p:nvSpPr>
          <p:cNvPr id="70" name="عنصر نائب للنص 2"/>
          <p:cNvSpPr>
            <a:spLocks noGrp="1"/>
          </p:cNvSpPr>
          <p:nvPr>
            <p:ph type="body" sz="quarter" idx="64" hasCustomPrompt="1"/>
          </p:nvPr>
        </p:nvSpPr>
        <p:spPr>
          <a:xfrm>
            <a:off x="4643091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اكتب الاسم هنا</a:t>
            </a:r>
          </a:p>
        </p:txBody>
      </p:sp>
      <p:sp>
        <p:nvSpPr>
          <p:cNvPr id="72" name="عنصر نائب للنص 2"/>
          <p:cNvSpPr>
            <a:spLocks noGrp="1"/>
          </p:cNvSpPr>
          <p:nvPr>
            <p:ph type="body" sz="quarter" idx="66" hasCustomPrompt="1"/>
          </p:nvPr>
        </p:nvSpPr>
        <p:spPr>
          <a:xfrm>
            <a:off x="4643091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اكتب المسمّى الوظيفي أو الهواية هنا</a:t>
            </a:r>
          </a:p>
        </p:txBody>
      </p:sp>
      <p:sp>
        <p:nvSpPr>
          <p:cNvPr id="71" name="عنصر نائب للنص 2"/>
          <p:cNvSpPr>
            <a:spLocks noGrp="1"/>
          </p:cNvSpPr>
          <p:nvPr>
            <p:ph type="body" sz="quarter" idx="65" hasCustomPrompt="1"/>
          </p:nvPr>
        </p:nvSpPr>
        <p:spPr>
          <a:xfrm>
            <a:off x="4215384" y="8687183"/>
            <a:ext cx="1440000" cy="26035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اكتب العنوان هنا</a:t>
            </a:r>
          </a:p>
        </p:txBody>
      </p:sp>
      <p:sp>
        <p:nvSpPr>
          <p:cNvPr id="73" name="عنصر نائب للنص 2"/>
          <p:cNvSpPr>
            <a:spLocks noGrp="1"/>
          </p:cNvSpPr>
          <p:nvPr>
            <p:ph type="body" sz="quarter" idx="67" hasCustomPrompt="1"/>
          </p:nvPr>
        </p:nvSpPr>
        <p:spPr>
          <a:xfrm>
            <a:off x="4215384" y="8952744"/>
            <a:ext cx="1440000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رقم الهاتف</a:t>
            </a:r>
          </a:p>
        </p:txBody>
      </p:sp>
      <p:sp>
        <p:nvSpPr>
          <p:cNvPr id="74" name="عنصر نائب للنص 2"/>
          <p:cNvSpPr>
            <a:spLocks noGrp="1"/>
          </p:cNvSpPr>
          <p:nvPr>
            <p:ph type="body" sz="quarter" idx="68" hasCustomPrompt="1"/>
          </p:nvPr>
        </p:nvSpPr>
        <p:spPr>
          <a:xfrm>
            <a:off x="4215384" y="9095115"/>
            <a:ext cx="1440000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عنوان البريد الإلكتروني</a:t>
            </a:r>
          </a:p>
        </p:txBody>
      </p:sp>
      <p:sp>
        <p:nvSpPr>
          <p:cNvPr id="75" name="عنصر نائب للنص 2"/>
          <p:cNvSpPr>
            <a:spLocks noGrp="1"/>
          </p:cNvSpPr>
          <p:nvPr>
            <p:ph type="body" sz="quarter" idx="69" hasCustomPrompt="1"/>
          </p:nvPr>
        </p:nvSpPr>
        <p:spPr>
          <a:xfrm>
            <a:off x="4215384" y="9237485"/>
            <a:ext cx="1440000" cy="137160"/>
          </a:xfrm>
        </p:spPr>
        <p:txBody>
          <a:bodyPr lIns="0" tIns="0" rIns="0" bIns="0" anchor="ctr" anchorCtr="0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7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algn="r" latinLnBrk="0">
              <a:spcBef>
                <a:spcPts val="0"/>
              </a:spcBef>
              <a:buNone/>
              <a:defRPr lang="ar-SA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 algn="r" rtl="1"/>
            <a:r>
              <a:rPr lang="ar-SA"/>
              <a:t>اسم المستخدم الخاص بك على Twitter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image" Target="/ppt/media/image1.png" Id="rId3" /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شبكة بطاقة عمل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مستطيل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/>
            </a:p>
          </p:txBody>
        </p:sp>
        <p:sp>
          <p:nvSpPr>
            <p:cNvPr id="9" name="مستطيل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/>
            </a:p>
          </p:txBody>
        </p:sp>
        <p:sp>
          <p:nvSpPr>
            <p:cNvPr id="10" name="مستطيل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/>
            </a:p>
          </p:txBody>
        </p:sp>
        <p:sp>
          <p:nvSpPr>
            <p:cNvPr id="11" name="مستطيل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/>
            </a:p>
          </p:txBody>
        </p:sp>
        <p:sp>
          <p:nvSpPr>
            <p:cNvPr id="12" name="مستطيل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/>
            </a:p>
          </p:txBody>
        </p:sp>
        <p:sp>
          <p:nvSpPr>
            <p:cNvPr id="13" name="مستطيل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/>
            </a:p>
          </p:txBody>
        </p:sp>
        <p:sp>
          <p:nvSpPr>
            <p:cNvPr id="14" name="مستطيل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/>
            </a:p>
          </p:txBody>
        </p:sp>
        <p:sp>
          <p:nvSpPr>
            <p:cNvPr id="15" name="مستطيل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/>
            </a:p>
          </p:txBody>
        </p:sp>
        <p:sp>
          <p:nvSpPr>
            <p:cNvPr id="16" name="مستطيل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/>
            </a:p>
          </p:txBody>
        </p:sp>
        <p:sp>
          <p:nvSpPr>
            <p:cNvPr id="17" name="مستطيل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/>
            </a:p>
          </p:txBody>
        </p:sp>
      </p:grpSp>
      <p:sp>
        <p:nvSpPr>
          <p:cNvPr id="2" name="عنصر نائب للعنوان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ar-SA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rtl="1"/>
            <a:fld id="{245E089B-7FF9-4A76-9A80-45C596FC758E}" type="datetimeFigureOut">
              <a:t>08/02/35</a:t>
            </a:fld>
            <a:endParaRPr lang="ar-SA"/>
          </a:p>
        </p:txBody>
      </p:sp>
      <p:sp>
        <p:nvSpPr>
          <p:cNvPr id="5" name="عنصر نائب للتذييل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ar-SA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rtl="1"/>
            <a:endParaRPr lang="ar-SA"/>
          </a:p>
        </p:txBody>
      </p:sp>
      <p:sp>
        <p:nvSpPr>
          <p:cNvPr id="6" name="عنصر نائب لرقم الشريحة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ar-SA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rtl="1"/>
            <a:fld id="{81D0A0F0-231E-41D6-803A-199B82C09D42}" type="slidenum">
              <a:t>‹#›</a:t>
            </a:fld>
            <a:endParaRPr lang="ar-SA"/>
          </a:p>
        </p:txBody>
      </p:sp>
      <p:pic>
        <p:nvPicPr>
          <p:cNvPr id="38" name="صورة 37" descr="صورة مقرّبة لأزهار الكرز" title="صورة تصميم الشريحة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>
            <a:off x="3886200" y="458104"/>
            <a:ext cx="3201107" cy="1828800"/>
          </a:xfrm>
          <a:prstGeom prst="rect">
            <a:avLst/>
          </a:prstGeom>
        </p:spPr>
      </p:pic>
      <p:pic>
        <p:nvPicPr>
          <p:cNvPr id="40" name="صورة 39" descr="صورة مقرّبة لأزهار الكرز" title="صورة تصميم الشريحة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>
            <a:off x="685800" y="457200"/>
            <a:ext cx="3201107" cy="1828800"/>
          </a:xfrm>
          <a:prstGeom prst="rect">
            <a:avLst/>
          </a:prstGeom>
        </p:spPr>
      </p:pic>
      <p:pic>
        <p:nvPicPr>
          <p:cNvPr id="41" name="صورة 40" descr="صورة مقرّبة لأزهار الكرز" title="صورة تصميم الشريحة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>
            <a:off x="3886200" y="2286904"/>
            <a:ext cx="3201107" cy="1828800"/>
          </a:xfrm>
          <a:prstGeom prst="rect">
            <a:avLst/>
          </a:prstGeom>
        </p:spPr>
      </p:pic>
      <p:pic>
        <p:nvPicPr>
          <p:cNvPr id="42" name="صورة 41" descr="صورة مقرّبة لأزهار الكرز" title="صورة تصميم الشريحة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>
            <a:off x="685800" y="2286904"/>
            <a:ext cx="3201107" cy="1828800"/>
          </a:xfrm>
          <a:prstGeom prst="rect">
            <a:avLst/>
          </a:prstGeom>
        </p:spPr>
      </p:pic>
      <p:pic>
        <p:nvPicPr>
          <p:cNvPr id="43" name="صورة 42" descr="صورة مقرّبة لأزهار الكرز" title="صورة تصميم الشريحة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>
            <a:off x="3886200" y="4114800"/>
            <a:ext cx="3201107" cy="1828800"/>
          </a:xfrm>
          <a:prstGeom prst="rect">
            <a:avLst/>
          </a:prstGeom>
        </p:spPr>
      </p:pic>
      <p:pic>
        <p:nvPicPr>
          <p:cNvPr id="44" name="صورة 43" descr="صورة مقرّبة لأزهار الكرز" title="صورة تصميم الشريحة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>
            <a:off x="685800" y="4114800"/>
            <a:ext cx="3201107" cy="1828800"/>
          </a:xfrm>
          <a:prstGeom prst="rect">
            <a:avLst/>
          </a:prstGeom>
        </p:spPr>
      </p:pic>
      <p:pic>
        <p:nvPicPr>
          <p:cNvPr id="45" name="صورة 44" descr="صورة مقرّبة لأزهار الكرز" title="صورة تصميم الشريحة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>
            <a:off x="3886200" y="5943600"/>
            <a:ext cx="3201107" cy="1828800"/>
          </a:xfrm>
          <a:prstGeom prst="rect">
            <a:avLst/>
          </a:prstGeom>
        </p:spPr>
      </p:pic>
      <p:pic>
        <p:nvPicPr>
          <p:cNvPr id="46" name="صورة 45" descr="صورة مقرّبة لأزهار الكرز" title="صورة تصميم الشريحة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>
            <a:off x="685800" y="5943600"/>
            <a:ext cx="3201107" cy="1828800"/>
          </a:xfrm>
          <a:prstGeom prst="rect">
            <a:avLst/>
          </a:prstGeom>
        </p:spPr>
      </p:pic>
      <p:pic>
        <p:nvPicPr>
          <p:cNvPr id="47" name="صورة 46" descr="صورة مقرّبة لأزهار الكرز" title="صورة تصميم الشريحة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>
            <a:off x="3886200" y="7776018"/>
            <a:ext cx="3201107" cy="1828800"/>
          </a:xfrm>
          <a:prstGeom prst="rect">
            <a:avLst/>
          </a:prstGeom>
        </p:spPr>
      </p:pic>
      <p:pic>
        <p:nvPicPr>
          <p:cNvPr id="48" name="صورة 47" descr="صورة مقرّبة لأزهار الكرز" title="صورة تصميم الشريحة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>
            <a:off x="685800" y="7776018"/>
            <a:ext cx="3201107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r" defTabSz="777240" rtl="0" eaLnBrk="1" latinLnBrk="0" hangingPunct="1">
        <a:lnSpc>
          <a:spcPct val="90000"/>
        </a:lnSpc>
        <a:spcBef>
          <a:spcPct val="0"/>
        </a:spcBef>
        <a:buNone/>
        <a:defRPr lang="ar-SA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r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ar-SA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r" defTabSz="777240" rtl="0" eaLnBrk="1" latinLnBrk="0" hangingPunct="1">
        <a:defRPr lang="ar-SA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algn="r" rtl="1"/>
            <a:endParaRPr lang="ar-SA" sz="120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algn="r" rtl="1"/>
            <a:endParaRPr lang="ar-SA" sz="80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r" rtl="1"/>
            <a:endParaRPr lang="ar-SA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r" rtl="1"/>
            <a:endParaRPr lang="ar-SA" dirty="0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algn="r" rtl="1"/>
            <a:endParaRPr lang="ar-SA" dirty="0"/>
          </a:p>
        </p:txBody>
      </p:sp>
      <p:sp>
        <p:nvSpPr>
          <p:cNvPr id="7" name="عنصر نائب للنص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pPr rtl="1"/>
            <a:endParaRPr lang="en-US" dirty="0"/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rtl="1"/>
            <a:r>
              <a:rPr lang="ar-SA" sz="1200" dirty="0"/>
              <a:t>سالم </a:t>
            </a:r>
            <a:r>
              <a:rPr lang="ar-SA" sz="1200" dirty="0" smtClean="0"/>
              <a:t>خوري</a:t>
            </a:r>
            <a:endParaRPr lang="ar-SA" sz="1200" dirty="0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rtl="1"/>
            <a:r>
              <a:rPr lang="ar-SA" sz="800" dirty="0"/>
              <a:t>تصوير الطبيعة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pPr rtl="1"/>
            <a:r>
              <a:rPr lang="ar-SA" dirty="0"/>
              <a:t>1234 الشارع الأول،</a:t>
            </a:r>
          </a:p>
          <a:p>
            <a:pPr rtl="1"/>
            <a:r>
              <a:rPr lang="ar-SA" dirty="0"/>
              <a:t>جدة، المملكة العربية السعودية</a:t>
            </a:r>
          </a:p>
        </p:txBody>
      </p:sp>
      <p:sp>
        <p:nvSpPr>
          <p:cNvPr id="17" name="عنصر نائب للنص 1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rtl="1"/>
            <a:r>
              <a:rPr lang="ar-SA" dirty="0"/>
              <a:t>3605550150</a:t>
            </a:r>
            <a:endParaRPr lang="ar-SA" dirty="0"/>
          </a:p>
        </p:txBody>
      </p:sp>
      <p:sp>
        <p:nvSpPr>
          <p:cNvPr id="18" name="عنصر نائب للنص 1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pPr rtl="1"/>
            <a:r>
              <a:rPr lang="ar-SA" sz="700" dirty="0"/>
              <a:t>skhoury@example.com</a:t>
            </a:r>
          </a:p>
        </p:txBody>
      </p:sp>
      <p:sp>
        <p:nvSpPr>
          <p:cNvPr id="19" name="عنصر نائب للنص 1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rtl="1"/>
            <a:r>
              <a:rPr lang="en-US" dirty="0"/>
              <a:t>@</a:t>
            </a:r>
            <a:r>
              <a:rPr lang="en-US" dirty="0" err="1" smtClean="0"/>
              <a:t>msatoexamplecom</a:t>
            </a:r>
            <a:endParaRPr lang="en-US" dirty="0"/>
          </a:p>
        </p:txBody>
      </p:sp>
      <p:sp>
        <p:nvSpPr>
          <p:cNvPr id="20" name="عنصر نائب للنص 19"/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/>
          <a:p>
            <a:pPr algn="r" rtl="1"/>
            <a:endParaRPr lang="ar-SA" sz="1200"/>
          </a:p>
        </p:txBody>
      </p:sp>
      <p:sp>
        <p:nvSpPr>
          <p:cNvPr id="22" name="عنصر نائب للنص 21"/>
          <p:cNvSpPr>
            <a:spLocks noGrp="1"/>
          </p:cNvSpPr>
          <p:nvPr>
            <p:ph type="body" sz="quarter" idx="24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21" name="عنصر نائب للنص 20"/>
          <p:cNvSpPr>
            <a:spLocks noGrp="1"/>
          </p:cNvSpPr>
          <p:nvPr>
            <p:ph type="body" sz="quarter" idx="23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23" name="عنصر نائب للنص 22"/>
          <p:cNvSpPr>
            <a:spLocks noGrp="1"/>
          </p:cNvSpPr>
          <p:nvPr>
            <p:ph type="body" sz="quarter" idx="25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24" name="عنصر نائب للنص 23"/>
          <p:cNvSpPr>
            <a:spLocks noGrp="1"/>
          </p:cNvSpPr>
          <p:nvPr>
            <p:ph type="body" sz="quarter" idx="26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quarter" idx="27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quarter" idx="28"/>
          </p:nvPr>
        </p:nvSpPr>
        <p:spPr/>
        <p:txBody>
          <a:bodyPr>
            <a:normAutofit/>
          </a:bodyPr>
          <a:lstStyle/>
          <a:p>
            <a:pPr algn="r" rtl="1"/>
            <a:endParaRPr lang="ar-SA" sz="1200"/>
          </a:p>
        </p:txBody>
      </p:sp>
      <p:sp>
        <p:nvSpPr>
          <p:cNvPr id="28" name="عنصر نائب للنص 27"/>
          <p:cNvSpPr>
            <a:spLocks noGrp="1"/>
          </p:cNvSpPr>
          <p:nvPr>
            <p:ph type="body" sz="quarter" idx="30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27" name="عنصر نائب للنص 26"/>
          <p:cNvSpPr>
            <a:spLocks noGrp="1"/>
          </p:cNvSpPr>
          <p:nvPr>
            <p:ph type="body" sz="quarter" idx="29"/>
          </p:nvPr>
        </p:nvSpPr>
        <p:spPr/>
        <p:txBody>
          <a:bodyPr>
            <a:normAutofit/>
          </a:bodyPr>
          <a:lstStyle/>
          <a:p>
            <a:pPr algn="r" rtl="1"/>
            <a:endParaRPr lang="ar-SA" sz="800" dirty="0"/>
          </a:p>
        </p:txBody>
      </p:sp>
      <p:sp>
        <p:nvSpPr>
          <p:cNvPr id="29" name="عنصر نائب للنص 28"/>
          <p:cNvSpPr>
            <a:spLocks noGrp="1"/>
          </p:cNvSpPr>
          <p:nvPr>
            <p:ph type="body" sz="quarter" idx="31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sz="quarter" idx="32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sz="quarter" idx="33"/>
          </p:nvPr>
        </p:nvSpPr>
        <p:spPr/>
        <p:txBody>
          <a:bodyPr>
            <a:normAutofit/>
          </a:bodyPr>
          <a:lstStyle/>
          <a:p>
            <a:pPr algn="r" rtl="1"/>
            <a:endParaRPr lang="ar-SA" sz="800" dirty="0"/>
          </a:p>
        </p:txBody>
      </p:sp>
      <p:sp>
        <p:nvSpPr>
          <p:cNvPr id="128" name="عنصر نائب للنص 127"/>
          <p:cNvSpPr>
            <a:spLocks noGrp="1"/>
          </p:cNvSpPr>
          <p:nvPr>
            <p:ph type="body" sz="quarter" idx="34"/>
          </p:nvPr>
        </p:nvSpPr>
        <p:spPr/>
        <p:txBody>
          <a:bodyPr>
            <a:normAutofit/>
          </a:bodyPr>
          <a:lstStyle/>
          <a:p>
            <a:pPr algn="r" rtl="1"/>
            <a:endParaRPr lang="ar-SA" sz="1200"/>
          </a:p>
        </p:txBody>
      </p:sp>
      <p:sp>
        <p:nvSpPr>
          <p:cNvPr id="130" name="عنصر نائب للنص 129"/>
          <p:cNvSpPr>
            <a:spLocks noGrp="1"/>
          </p:cNvSpPr>
          <p:nvPr>
            <p:ph type="body" sz="quarter" idx="36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129" name="عنصر نائب للنص 128"/>
          <p:cNvSpPr>
            <a:spLocks noGrp="1"/>
          </p:cNvSpPr>
          <p:nvPr>
            <p:ph type="body" sz="quarter" idx="35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131" name="عنصر نائب للنص 130"/>
          <p:cNvSpPr>
            <a:spLocks noGrp="1"/>
          </p:cNvSpPr>
          <p:nvPr>
            <p:ph type="body" sz="quarter" idx="37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132" name="عنصر نائب للنص 131"/>
          <p:cNvSpPr>
            <a:spLocks noGrp="1"/>
          </p:cNvSpPr>
          <p:nvPr>
            <p:ph type="body" sz="quarter" idx="38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133" name="عنصر نائب للنص 132"/>
          <p:cNvSpPr>
            <a:spLocks noGrp="1"/>
          </p:cNvSpPr>
          <p:nvPr>
            <p:ph type="body" sz="quarter" idx="39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188" name="عنصر نائب للنص 187"/>
          <p:cNvSpPr>
            <a:spLocks noGrp="1"/>
          </p:cNvSpPr>
          <p:nvPr>
            <p:ph type="body" sz="quarter" idx="40"/>
          </p:nvPr>
        </p:nvSpPr>
        <p:spPr/>
        <p:txBody>
          <a:bodyPr>
            <a:normAutofit/>
          </a:bodyPr>
          <a:lstStyle/>
          <a:p>
            <a:pPr algn="r" rtl="1"/>
            <a:endParaRPr lang="ar-SA" sz="1200"/>
          </a:p>
        </p:txBody>
      </p:sp>
      <p:sp>
        <p:nvSpPr>
          <p:cNvPr id="190" name="عنصر نائب للنص 189"/>
          <p:cNvSpPr>
            <a:spLocks noGrp="1"/>
          </p:cNvSpPr>
          <p:nvPr>
            <p:ph type="body" sz="quarter" idx="42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189" name="عنصر نائب للنص 188"/>
          <p:cNvSpPr>
            <a:spLocks noGrp="1"/>
          </p:cNvSpPr>
          <p:nvPr>
            <p:ph type="body" sz="quarter" idx="41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191" name="عنصر نائب للنص 190"/>
          <p:cNvSpPr>
            <a:spLocks noGrp="1"/>
          </p:cNvSpPr>
          <p:nvPr>
            <p:ph type="body" sz="quarter" idx="43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192" name="عنصر نائب للنص 191"/>
          <p:cNvSpPr>
            <a:spLocks noGrp="1"/>
          </p:cNvSpPr>
          <p:nvPr>
            <p:ph type="body" sz="quarter" idx="44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193" name="عنصر نائب للنص 192"/>
          <p:cNvSpPr>
            <a:spLocks noGrp="1"/>
          </p:cNvSpPr>
          <p:nvPr>
            <p:ph type="body" sz="quarter" idx="45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194" name="عنصر نائب للنص 193"/>
          <p:cNvSpPr>
            <a:spLocks noGrp="1"/>
          </p:cNvSpPr>
          <p:nvPr>
            <p:ph type="body" sz="quarter" idx="46"/>
          </p:nvPr>
        </p:nvSpPr>
        <p:spPr/>
        <p:txBody>
          <a:bodyPr>
            <a:normAutofit/>
          </a:bodyPr>
          <a:lstStyle/>
          <a:p>
            <a:pPr algn="r" rtl="1"/>
            <a:endParaRPr lang="ar-SA" sz="1200"/>
          </a:p>
        </p:txBody>
      </p:sp>
      <p:sp>
        <p:nvSpPr>
          <p:cNvPr id="196" name="عنصر نائب للنص 195"/>
          <p:cNvSpPr>
            <a:spLocks noGrp="1"/>
          </p:cNvSpPr>
          <p:nvPr>
            <p:ph type="body" sz="quarter" idx="48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195" name="عنصر نائب للنص 194"/>
          <p:cNvSpPr>
            <a:spLocks noGrp="1"/>
          </p:cNvSpPr>
          <p:nvPr>
            <p:ph type="body" sz="quarter" idx="47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197" name="عنصر نائب للنص 196"/>
          <p:cNvSpPr>
            <a:spLocks noGrp="1"/>
          </p:cNvSpPr>
          <p:nvPr>
            <p:ph type="body" sz="quarter" idx="49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198" name="عنصر نائب للنص 197"/>
          <p:cNvSpPr>
            <a:spLocks noGrp="1"/>
          </p:cNvSpPr>
          <p:nvPr>
            <p:ph type="body" sz="quarter" idx="50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199" name="عنصر نائب للنص 198"/>
          <p:cNvSpPr>
            <a:spLocks noGrp="1"/>
          </p:cNvSpPr>
          <p:nvPr>
            <p:ph type="body" sz="quarter" idx="51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200" name="عنصر نائب للنص 199"/>
          <p:cNvSpPr>
            <a:spLocks noGrp="1"/>
          </p:cNvSpPr>
          <p:nvPr>
            <p:ph type="body" sz="quarter" idx="52"/>
          </p:nvPr>
        </p:nvSpPr>
        <p:spPr/>
        <p:txBody>
          <a:bodyPr>
            <a:normAutofit/>
          </a:bodyPr>
          <a:lstStyle/>
          <a:p>
            <a:pPr algn="r" rtl="1"/>
            <a:endParaRPr lang="ar-SA" sz="1200"/>
          </a:p>
        </p:txBody>
      </p:sp>
      <p:sp>
        <p:nvSpPr>
          <p:cNvPr id="202" name="عنصر نائب للنص 201"/>
          <p:cNvSpPr>
            <a:spLocks noGrp="1"/>
          </p:cNvSpPr>
          <p:nvPr>
            <p:ph type="body" sz="quarter" idx="54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201" name="عنصر نائب للنص 200"/>
          <p:cNvSpPr>
            <a:spLocks noGrp="1"/>
          </p:cNvSpPr>
          <p:nvPr>
            <p:ph type="body" sz="quarter" idx="53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203" name="عنصر نائب للنص 202"/>
          <p:cNvSpPr>
            <a:spLocks noGrp="1"/>
          </p:cNvSpPr>
          <p:nvPr>
            <p:ph type="body" sz="quarter" idx="55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204" name="عنصر نائب للنص 203"/>
          <p:cNvSpPr>
            <a:spLocks noGrp="1"/>
          </p:cNvSpPr>
          <p:nvPr>
            <p:ph type="body" sz="quarter" idx="56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205" name="عنصر نائب للنص 204"/>
          <p:cNvSpPr>
            <a:spLocks noGrp="1"/>
          </p:cNvSpPr>
          <p:nvPr>
            <p:ph type="body" sz="quarter" idx="57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206" name="عنصر نائب للنص 205"/>
          <p:cNvSpPr>
            <a:spLocks noGrp="1"/>
          </p:cNvSpPr>
          <p:nvPr>
            <p:ph type="body" sz="quarter" idx="58"/>
          </p:nvPr>
        </p:nvSpPr>
        <p:spPr/>
        <p:txBody>
          <a:bodyPr>
            <a:normAutofit/>
          </a:bodyPr>
          <a:lstStyle/>
          <a:p>
            <a:pPr algn="r" rtl="1"/>
            <a:endParaRPr lang="ar-SA" sz="1200"/>
          </a:p>
        </p:txBody>
      </p:sp>
      <p:sp>
        <p:nvSpPr>
          <p:cNvPr id="208" name="عنصر نائب للنص 207"/>
          <p:cNvSpPr>
            <a:spLocks noGrp="1"/>
          </p:cNvSpPr>
          <p:nvPr>
            <p:ph type="body" sz="quarter" idx="60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207" name="عنصر نائب للنص 206"/>
          <p:cNvSpPr>
            <a:spLocks noGrp="1"/>
          </p:cNvSpPr>
          <p:nvPr>
            <p:ph type="body" sz="quarter" idx="59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209" name="عنصر نائب للنص 208"/>
          <p:cNvSpPr>
            <a:spLocks noGrp="1"/>
          </p:cNvSpPr>
          <p:nvPr>
            <p:ph type="body" sz="quarter" idx="61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210" name="عنصر نائب للنص 209"/>
          <p:cNvSpPr>
            <a:spLocks noGrp="1"/>
          </p:cNvSpPr>
          <p:nvPr>
            <p:ph type="body" sz="quarter" idx="62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211" name="عنصر نائب للنص 210"/>
          <p:cNvSpPr>
            <a:spLocks noGrp="1"/>
          </p:cNvSpPr>
          <p:nvPr>
            <p:ph type="body" sz="quarter" idx="63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212" name="عنصر نائب للنص 211"/>
          <p:cNvSpPr>
            <a:spLocks noGrp="1"/>
          </p:cNvSpPr>
          <p:nvPr>
            <p:ph type="body" sz="quarter" idx="64"/>
          </p:nvPr>
        </p:nvSpPr>
        <p:spPr/>
        <p:txBody>
          <a:bodyPr>
            <a:normAutofit/>
          </a:bodyPr>
          <a:lstStyle/>
          <a:p>
            <a:pPr algn="r" rtl="1"/>
            <a:endParaRPr lang="ar-SA" sz="1200"/>
          </a:p>
        </p:txBody>
      </p:sp>
      <p:sp>
        <p:nvSpPr>
          <p:cNvPr id="214" name="عنصر نائب للنص 213"/>
          <p:cNvSpPr>
            <a:spLocks noGrp="1"/>
          </p:cNvSpPr>
          <p:nvPr>
            <p:ph type="body" sz="quarter" idx="66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213" name="عنصر نائب للنص 212"/>
          <p:cNvSpPr>
            <a:spLocks noGrp="1"/>
          </p:cNvSpPr>
          <p:nvPr>
            <p:ph type="body" sz="quarter" idx="65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215" name="عنصر نائب للنص 214"/>
          <p:cNvSpPr>
            <a:spLocks noGrp="1"/>
          </p:cNvSpPr>
          <p:nvPr>
            <p:ph type="body" sz="quarter" idx="67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216" name="عنصر نائب للنص 215"/>
          <p:cNvSpPr>
            <a:spLocks noGrp="1"/>
          </p:cNvSpPr>
          <p:nvPr>
            <p:ph type="body" sz="quarter" idx="68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  <p:sp>
        <p:nvSpPr>
          <p:cNvPr id="217" name="عنصر نائب للنص 216"/>
          <p:cNvSpPr>
            <a:spLocks noGrp="1"/>
          </p:cNvSpPr>
          <p:nvPr>
            <p:ph type="body" sz="quarter" idx="69"/>
          </p:nvPr>
        </p:nvSpPr>
        <p:spPr/>
        <p:txBody>
          <a:bodyPr>
            <a:normAutofit/>
          </a:bodyPr>
          <a:lstStyle/>
          <a:p>
            <a:pPr algn="r" rtl="1"/>
            <a:endParaRPr lang="ar-SA" sz="80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3.xml><?xml version="1.0" encoding="utf-8"?>
<a:theme xmlns:a="http://schemas.openxmlformats.org/drawingml/2006/main" name="بطاقات عمل مع أزهار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FF3180C7-0895-4E25-ABFC-E6B517B1B6F8}" vid="{4F19CFFE-FAB9-4643-B238-E2662EFE57AB}"/>
    </a:ext>
  </a:extLst>
</a:theme>
</file>

<file path=ppt/theme/theme22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تشير هذه القيمة إلى عدد مرات الحفظ أو المراجعات. يعد التطبيق مسؤولاً عن تحديث هذه القيمة بعد كل مراجعة.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5BA1DFFC-369B-42FD-973F-E148D8C777B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2.xml><?xml version="1.0" encoding="utf-8"?>
<ds:datastoreItem xmlns:ds="http://schemas.openxmlformats.org/officeDocument/2006/customXml" ds:itemID="{B7F6C887-8326-46D4-BD6F-D16C07DF6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1.xml><?xml version="1.0" encoding="utf-8"?>
<ds:datastoreItem xmlns:ds="http://schemas.openxmlformats.org/officeDocument/2006/customXml" ds:itemID="{0F020CDB-B4A8-40F0-A861-A1F3BC62882F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TM00001105</ap:Template>
  <ap:TotalTime>0</ap:TotalTime>
  <ap:Words>66</ap:Words>
  <ap:Application>Microsoft Office PowerPoint</ap:Application>
  <ap:PresentationFormat>مخصص</ap:PresentationFormat>
  <ap:Paragraphs>11</ap:Paragraphs>
  <ap:Slides>1</ap:Slides>
  <ap:Notes>1</ap:Notes>
  <ap:HiddenSlides>0</ap:HiddenSlides>
  <ap:MMClips>0</ap:MMClips>
  <ap:ScaleCrop>false</ap:ScaleCrop>
  <ap:HeadingPairs>
    <vt:vector baseType="variant" size="6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ap:HeadingPairs>
  <ap:TitlesOfParts>
    <vt:vector baseType="lpstr" size="6">
      <vt:lpstr>Arial</vt:lpstr>
      <vt:lpstr>Cambria</vt:lpstr>
      <vt:lpstr>Tahoma</vt:lpstr>
      <vt:lpstr>Times New Roman</vt:lpstr>
      <vt:lpstr>بطاقات عمل مع أزهار</vt:lpstr>
      <vt:lpstr>عرض تقديمي في PowerPoint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2013-07-31T14:35:54Z</dcterms:created>
  <dcterms:modified xsi:type="dcterms:W3CDTF">2013-12-11T09:51:51Z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