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03" autoAdjust="0"/>
    <p:restoredTop sz="90031" autoAdjust="0"/>
  </p:normalViewPr>
  <p:slideViewPr>
    <p:cSldViewPr>
      <p:cViewPr varScale="1">
        <p:scale>
          <a:sx n="70" d="100"/>
          <a:sy n="70" d="100"/>
        </p:scale>
        <p:origin x="3306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 dirty="0">
              <a:latin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842B8A08-B855-4C9E-A853-7B959D4FD169}" type="datetimeFigureOut">
              <a:rPr lang="ar-SA" smtClean="0">
                <a:latin typeface="Tahoma" panose="020B0604030504040204" pitchFamily="34" charset="0"/>
              </a:rPr>
              <a:t>20/02/35</a:t>
            </a:fld>
            <a:endParaRPr lang="ar-SA" dirty="0">
              <a:latin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 dirty="0">
              <a:latin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3B477DF4-BED6-489E-84C5-2F5E5E718F80}" type="slidenum">
              <a:rPr lang="ar-SA" smtClean="0">
                <a:latin typeface="Tahoma" panose="020B0604030504040204" pitchFamily="34" charset="0"/>
              </a:rPr>
              <a:t>‹#›</a:t>
            </a:fld>
            <a:endParaRPr lang="ar-SA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fld id="{16804A9D-5FD2-4FDE-BAD7-9ACDE960ACB3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 dirty="0"/>
              <a:t>انقر لتحرير أنماط النص الرئيسي</a:t>
            </a:r>
          </a:p>
          <a:p>
            <a:pPr lvl="1" algn="r" rtl="1"/>
            <a:r>
              <a:rPr lang="ar-SA" dirty="0"/>
              <a:t>المستوى الثاني</a:t>
            </a:r>
          </a:p>
          <a:p>
            <a:pPr lvl="2" algn="r" rtl="1"/>
            <a:r>
              <a:rPr lang="ar-SA" dirty="0"/>
              <a:t>المستوى الثالث</a:t>
            </a:r>
          </a:p>
          <a:p>
            <a:pPr lvl="3" algn="r" rtl="1"/>
            <a:r>
              <a:rPr lang="ar-SA" dirty="0"/>
              <a:t>المستوى الرابع</a:t>
            </a:r>
          </a:p>
          <a:p>
            <a:pPr lvl="4" algn="r" rtl="1"/>
            <a:r>
              <a:rPr lang="ar-SA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fld id="{2108A67B-D4E7-463C-8DE6-E343473A155E}" type="slidenum">
              <a:rPr lang="ar-SA" smtClean="0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لتغيير بطاقة العمل النموذجية الأولى، استبدل المحتوى بمحتوى خاص بك. لتغيير الشعار، حدد الصورة "استبدال بالشعار" ثم حدد "تغيير الصورة" من علامة التبويب "تنسيق" ضمن "أدوات الصورة".</a:t>
            </a:r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أو إذا كنت تفضّل البدء من شريحة فارغة، فاضغط على الزر "شريحة جديدة" من علامة التبويب "الصفحة الرئيسية" لإدراج صفحة جديدة. </a:t>
            </a:r>
            <a:r>
              <a:rPr lang="ar-SA" smtClean="0"/>
              <a:t>أدخل حينئذٍ النص في العناصر النائبة الفارغة وغيّر الشعار باستخدام "إدراج صورة".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2108A67B-D4E7-463C-8DE6-E343473A155E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بطاقات عمل يصل عددها إلى 10 بطاقا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صر نائب للنص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22" name="عنصر نائب للنص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12" name="عنصر نائب للنص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32" name="عنصر نائب للنص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48" name="عنصر نائب للنص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25" name="عنصر نائب للنص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83" name="عنصر نائب للنص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84" name="عنصر نائب للنص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85" name="عنصر نائب للنص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86" name="عنصر نائب للنص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87" name="عنصر نائب للنص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88" name="عنصر نائب للنص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91" name="عنصر نائب للنص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92" name="عنصر نائب للنص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93" name="عنصر نائب للنص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94" name="عنصر نائب للنص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95" name="عنصر نائب للنص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96" name="عنصر نائب للنص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99" name="عنصر نائب للنص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00" name="عنصر نائب للنص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01" name="عنصر نائب للنص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02" name="عنصر نائب للنص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03" name="عنصر نائب للنص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04" name="عنصر نائب للنص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07" name="عنصر نائب للنص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08" name="عنصر نائب للنص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09" name="عنصر نائب للنص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10" name="عنصر نائب للنص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11" name="عنصر نائب للنص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13" name="عنصر نائب للنص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70" name="عنصر نائب للنص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71" name="عنصر نائب للنص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72" name="عنصر نائب للنص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73" name="عنصر نائب للنص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74" name="عنصر نائب للنص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75" name="عنصر نائب للنص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78" name="عنصر نائب للنص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79" name="عنصر نائب للنص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80" name="عنصر نائب للنص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81" name="عنصر نائب للنص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82" name="عنصر نائب للنص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83" name="عنصر نائب للنص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86" name="عنصر نائب للنص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87" name="عنصر نائب للنص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88" name="عنصر نائب للنص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89" name="عنصر نائب للنص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90" name="عنصر نائب للنص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91" name="عنصر نائب للنص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94" name="عنصر نائب للنص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95" name="عنصر نائب للنص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96" name="عنصر نائب للنص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97" name="عنصر نائب للنص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98" name="عنصر نائب للنص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99" name="عنصر نائب للنص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202" name="عنصر نائب للنص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203" name="عنصر نائب للنص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204" name="عنصر نائب للنص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205" name="عنصر نائب للنص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206" name="عنصر نائب للنص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207" name="عنصر نائب للنص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شبكة بطاقة عمل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مستطيل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0" name="مستطيل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1" name="مستطيل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2" name="مستطيل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3" name="مستطيل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4" name="مستطيل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5" name="مستطيل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6" name="مستطيل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7" name="مستطيل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8" name="مستطيل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</p:grpSp>
      <p:sp>
        <p:nvSpPr>
          <p:cNvPr id="2" name="عنصر نائب للعنوان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صر نائب للنص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 dirty="0"/>
              <a:t>انقر لتحرير أنماط النص الرئيسي</a:t>
            </a:r>
          </a:p>
          <a:p>
            <a:pPr lvl="1" algn="r" rtl="1"/>
            <a:r>
              <a:rPr lang="ar-SA" dirty="0"/>
              <a:t>المستوى الثاني</a:t>
            </a:r>
          </a:p>
          <a:p>
            <a:pPr lvl="2" algn="r" rtl="1"/>
            <a:r>
              <a:rPr lang="ar-SA" dirty="0"/>
              <a:t>المستوى الثالث</a:t>
            </a:r>
          </a:p>
          <a:p>
            <a:pPr lvl="3" algn="r" rtl="1"/>
            <a:r>
              <a:rPr lang="ar-SA" dirty="0"/>
              <a:t>المستوى الرابع</a:t>
            </a:r>
          </a:p>
          <a:p>
            <a:pPr lvl="4" algn="r" rtl="1"/>
            <a:r>
              <a:rPr lang="ar-SA" dirty="0"/>
              <a:t>المستوى الخامس</a:t>
            </a:r>
          </a:p>
        </p:txBody>
      </p:sp>
      <p:sp>
        <p:nvSpPr>
          <p:cNvPr id="4" name="عنصر نائب للتاريخ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pPr rtl="1"/>
            <a:fld id="{C4B9D2A2-FC5D-4E38-84C4-91BB2860F0FC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5" name="عنصر نائب للتذييل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6" name="عنصر نائب لرقم الشريحة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pPr rtl="1"/>
            <a:fld id="{ADECF1AC-24A7-42A4-9FAC-3CE63B9FFA68}" type="slidenum">
              <a:rPr lang="ar-SA" smtClean="0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lang="ar-SA"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3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lang="ar-SA"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lang="ar-SA"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lang="ar-SA"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عنصر نائب للنص 33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pPr rtl="1"/>
            <a:r>
              <a:rPr lang="ar-SA" dirty="0"/>
              <a:t>حامد ديب</a:t>
            </a:r>
          </a:p>
        </p:txBody>
      </p:sp>
      <p:sp>
        <p:nvSpPr>
          <p:cNvPr id="338" name="عنصر نائب للنص 33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pPr rtl="1"/>
            <a:r>
              <a:rPr lang="ar-SA" dirty="0"/>
              <a:t>نائب الرئيس</a:t>
            </a:r>
          </a:p>
          <a:p>
            <a:pPr rtl="1"/>
            <a:endParaRPr lang="ar-SA" dirty="0"/>
          </a:p>
        </p:txBody>
      </p:sp>
      <p:sp>
        <p:nvSpPr>
          <p:cNvPr id="339" name="عنصر نائب للنص 33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pPr rtl="1"/>
            <a:r>
              <a:rPr lang="ar-SA" dirty="0" err="1"/>
              <a:t>Fabrikam</a:t>
            </a:r>
            <a:endParaRPr lang="ar-SA" dirty="0"/>
          </a:p>
        </p:txBody>
      </p:sp>
      <p:sp>
        <p:nvSpPr>
          <p:cNvPr id="340" name="عنصر نائب للنص 33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pPr rtl="1"/>
            <a:r>
              <a:rPr lang="ar-SA" dirty="0"/>
              <a:t>1234 الشارع الأول  | الرياض، المملكة العربية السعودية</a:t>
            </a:r>
          </a:p>
          <a:p>
            <a:pPr algn="ctr" rtl="1"/>
            <a:endParaRPr lang="ar-SA" dirty="0"/>
          </a:p>
        </p:txBody>
      </p:sp>
      <p:sp>
        <p:nvSpPr>
          <p:cNvPr id="341" name="عنصر نائب للنص 34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pPr rtl="1"/>
            <a:r>
              <a:rPr lang="ar-SA" dirty="0"/>
              <a:t>www.fabrikam.com</a:t>
            </a:r>
          </a:p>
          <a:p>
            <a:pPr algn="ctr" rtl="1"/>
            <a:endParaRPr lang="ar-SA" dirty="0"/>
          </a:p>
        </p:txBody>
      </p:sp>
      <p:sp>
        <p:nvSpPr>
          <p:cNvPr id="342" name="عنصر نائب للنص 34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pPr rtl="1"/>
            <a:r>
              <a:rPr lang="ar-SA" dirty="0"/>
              <a:t>3605550150 | </a:t>
            </a:r>
            <a:r>
              <a:rPr lang="ar-SA" dirty="0" smtClean="0"/>
              <a:t>hdib@fabrikam.com</a:t>
            </a:r>
            <a:endParaRPr lang="ar-SA" dirty="0"/>
          </a:p>
        </p:txBody>
      </p:sp>
      <p:sp>
        <p:nvSpPr>
          <p:cNvPr id="343" name="عنصر نائب للنص 34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4" name="عنصر نائب للنص 34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5" name="عنصر نائب للنص 34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6" name="عنصر نائب للنص 34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7" name="عنصر نائب للنص 34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8" name="عنصر نائب للنص 34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9" name="عنصر نائب للنص 34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0" name="عنصر نائب للنص 34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1" name="عنصر نائب للنص 35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2" name="عنصر نائب للنص 35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3" name="عنصر نائب للنص 35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4" name="عنصر نائب للنص 35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5" name="عنصر نائب للنص 35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6" name="عنصر نائب للنص 35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7" name="عنصر نائب للنص 35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8" name="عنصر نائب للنص 35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9" name="عنصر نائب للنص 35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0" name="عنصر نائب للنص 35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1" name="عنصر نائب للنص 36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2" name="عنصر نائب للنص 36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3" name="عنصر نائب للنص 36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4" name="عنصر نائب للنص 36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5" name="عنصر نائب للنص 36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6" name="عنصر نائب للنص 36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7" name="عنصر نائب للنص 36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8" name="عنصر نائب للنص 36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9" name="عنصر نائب للنص 36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0" name="عنصر نائب للنص 3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1" name="عنصر نائب للنص 37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2" name="عنصر نائب للنص 37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3" name="عنصر نائب للنص 37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4" name="عنصر نائب للنص 37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5" name="عنصر نائب للنص 37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6" name="عنصر نائب للنص 37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7" name="عنصر نائب للنص 37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8" name="عنصر نائب للنص 37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9" name="عنصر نائب للنص 37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0" name="عنصر نائب للنص 37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1" name="عنصر نائب للنص 38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2" name="عنصر نائب للنص 38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3" name="عنصر نائب للنص 38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4" name="عنصر نائب للنص 38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5" name="عنصر نائب للنص 38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6" name="عنصر نائب للنص 38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7" name="عنصر نائب للنص 38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8" name="عنصر نائب للنص 38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9" name="عنصر نائب للنص 38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90" name="عنصر نائب للنص 38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pic>
        <p:nvPicPr>
          <p:cNvPr id="9" name="صورة 8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617623"/>
            <a:ext cx="670560" cy="324803"/>
          </a:xfrm>
          <a:prstGeom prst="rect">
            <a:avLst/>
          </a:prstGeom>
        </p:spPr>
      </p:pic>
      <p:pic>
        <p:nvPicPr>
          <p:cNvPr id="80" name="صورة 79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617623"/>
            <a:ext cx="670560" cy="324803"/>
          </a:xfrm>
          <a:prstGeom prst="rect">
            <a:avLst/>
          </a:prstGeom>
        </p:spPr>
      </p:pic>
      <p:pic>
        <p:nvPicPr>
          <p:cNvPr id="81" name="صورة 80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2450593"/>
            <a:ext cx="670560" cy="324803"/>
          </a:xfrm>
          <a:prstGeom prst="rect">
            <a:avLst/>
          </a:prstGeom>
        </p:spPr>
      </p:pic>
      <p:pic>
        <p:nvPicPr>
          <p:cNvPr id="82" name="صورة 81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2450593"/>
            <a:ext cx="670560" cy="324803"/>
          </a:xfrm>
          <a:prstGeom prst="rect">
            <a:avLst/>
          </a:prstGeom>
        </p:spPr>
      </p:pic>
      <p:pic>
        <p:nvPicPr>
          <p:cNvPr id="83" name="صورة 82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4279393"/>
            <a:ext cx="670560" cy="324803"/>
          </a:xfrm>
          <a:prstGeom prst="rect">
            <a:avLst/>
          </a:prstGeom>
        </p:spPr>
      </p:pic>
      <p:pic>
        <p:nvPicPr>
          <p:cNvPr id="84" name="صورة 83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4279393"/>
            <a:ext cx="670560" cy="324803"/>
          </a:xfrm>
          <a:prstGeom prst="rect">
            <a:avLst/>
          </a:prstGeom>
        </p:spPr>
      </p:pic>
      <p:pic>
        <p:nvPicPr>
          <p:cNvPr id="85" name="صورة 84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6108193"/>
            <a:ext cx="670560" cy="324803"/>
          </a:xfrm>
          <a:prstGeom prst="rect">
            <a:avLst/>
          </a:prstGeom>
        </p:spPr>
      </p:pic>
      <p:pic>
        <p:nvPicPr>
          <p:cNvPr id="86" name="صورة 85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6108193"/>
            <a:ext cx="670560" cy="324803"/>
          </a:xfrm>
          <a:prstGeom prst="rect">
            <a:avLst/>
          </a:prstGeom>
        </p:spPr>
      </p:pic>
      <p:pic>
        <p:nvPicPr>
          <p:cNvPr id="87" name="صورة 86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7936993"/>
            <a:ext cx="670560" cy="324803"/>
          </a:xfrm>
          <a:prstGeom prst="rect">
            <a:avLst/>
          </a:prstGeom>
        </p:spPr>
      </p:pic>
      <p:pic>
        <p:nvPicPr>
          <p:cNvPr id="88" name="صورة 87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7936993"/>
            <a:ext cx="670560" cy="324803"/>
          </a:xfrm>
          <a:prstGeom prst="rect">
            <a:avLst/>
          </a:prstGeom>
        </p:spPr>
      </p:pic>
      <p:sp>
        <p:nvSpPr>
          <p:cNvPr id="2" name="عنصر نائب للنص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pPr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كتابة الأحرف الأولى من شعار بطاقة العمل بأحرف كبيرة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TM00001101</ap:Template>
  <ap:TotalTime>0</ap:TotalTime>
  <ap:Words>98</ap:Words>
  <ap:Application>Microsoft Office PowerPoint</ap:Application>
  <ap:PresentationFormat>مخصص</ap:PresentationFormat>
  <ap:Paragraphs>10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كتابة الأحرف الأولى من شعار بطاقة العمل بأحرف كبيرة</vt:lpstr>
      <vt:lpstr>عرض تقديمي في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2013-12-23T09:12:29Z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