
<file path=[Content_Types].xml><?xml version="1.0" encoding="utf-8"?>
<Types xmlns="http://schemas.openxmlformats.org/package/2006/content-types">
  <Default Extension="xml" ContentType="application/vnd.openxmlformats-package.core-properties+xml"/>
  <Default Extension="rels" ContentType="application/vnd.openxmlformats-package.relationships+xml"/>
  <Default Extension="jpeg" ContentType="image/jpeg"/>
  <Default Extension="png" ContentType="image/png"/>
  <Override PartName="/ppt/presentation.xml" ContentType="application/vnd.openxmlformats-officedocument.presentationml.presentation.main+xml"/>
  <Override PartName="/ppt/presProps.xml" ContentType="application/vnd.openxmlformats-officedocument.presentationml.presProps+xml"/>
  <Override PartName="/customXml/item3.xml" ContentType="application/xml"/>
  <Override PartName="/customXml/itemProps31.xml" ContentType="application/vnd.openxmlformats-officedocument.customXmlProperties+xml"/>
  <Override PartName="/ppt/handoutMasters/handoutMaster11.xml" ContentType="application/vnd.openxmlformats-officedocument.presentationml.handoutMaster+xml"/>
  <Override PartName="/ppt/theme/theme31.xml" ContentType="application/vnd.openxmlformats-officedocument.theme+xml"/>
  <Override PartName="/customXml/item22.xml" ContentType="application/xml"/>
  <Override PartName="/customXml/itemProps22.xml" ContentType="application/vnd.openxmlformats-officedocument.customXmlProperties+xml"/>
  <Override PartName="/customXml/item13.xml" ContentType="application/xml"/>
  <Override PartName="/customXml/itemProps13.xml" ContentType="application/vnd.openxmlformats-officedocument.customXmlProperties+xml"/>
  <Override PartName="/ppt/notesMasters/notesMaster11.xml" ContentType="application/vnd.openxmlformats-officedocument.presentationml.notesMaster+xml"/>
  <Override PartName="/ppt/theme/theme22.xml" ContentType="application/vnd.openxmlformats-officedocument.theme+xml"/>
  <Override PartName="/ppt/tableStyles.xml" ContentType="application/vnd.openxmlformats-officedocument.presentationml.tableStyles+xml"/>
  <Override PartName="/ppt/slides/slide11.xml" ContentType="application/vnd.openxmlformats-officedocument.presentationml.slide+xml"/>
  <Override PartName="/ppt/notesSlides/notesSlide11.xml" ContentType="application/vnd.openxmlformats-officedocument.presentationml.notesSlide+xml"/>
  <Override PartName="/ppt/slideLayouts/slideLayout11.xml" ContentType="application/vnd.openxmlformats-officedocument.presentationml.slideLayout+xml"/>
  <Override PartName="/ppt/slideMasters/slideMaster11.xml" ContentType="application/vnd.openxmlformats-officedocument.presentationml.slideMaster+xml"/>
  <Override PartName="/ppt/theme/theme13.xml" ContentType="application/vnd.openxmlformats-officedocument.theme+xml"/>
  <Override PartName="/ppt/viewProps.xml" ContentType="application/vnd.openxmlformats-officedocument.presentationml.viewProps+xml"/>
  <Override PartName="/docProps/custom.xml" ContentType="application/vnd.openxmlformats-officedocument.custom-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custom-properties" Target="/docProps/custom.xml" Id="rId5" /><Relationship Type="http://schemas.openxmlformats.org/officeDocument/2006/relationships/extended-properties" Target="/docProps/app.xml" Id="rId4" /></Relationships>
</file>

<file path=ppt/presentation.xml><?xml version="1.0" encoding="utf-8"?>
<p:presentation xmlns:a="http://schemas.openxmlformats.org/drawingml/2006/main" xmlns:r="http://schemas.openxmlformats.org/officeDocument/2006/relationships" xmlns:p="http://schemas.openxmlformats.org/presentationml/2006/main" rtl="1" removePersonalInfoOnSave="1" saveSubsetFonts="1">
  <p:sldMasterIdLst>
    <p:sldMasterId id="2147483660" r:id="rId4"/>
  </p:sldMasterIdLst>
  <p:notesMasterIdLst>
    <p:notesMasterId r:id="rId6"/>
  </p:notesMasterIdLst>
  <p:handoutMasterIdLst>
    <p:handoutMasterId r:id="rId7"/>
  </p:handoutMasterIdLst>
  <p:sldIdLst>
    <p:sldId id="257" r:id="rId5"/>
  </p:sldIdLst>
  <p:sldSz cx="7772400" cy="100584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448" userDrawn="1">
          <p15:clr>
            <a:srgbClr val="A4A3A4"/>
          </p15:clr>
        </p15:guide>
        <p15:guide id="2" orient="horz"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894" autoAdjust="0"/>
    <p:restoredTop sz="91264" autoAdjust="0"/>
  </p:normalViewPr>
  <p:slideViewPr>
    <p:cSldViewPr>
      <p:cViewPr varScale="1">
        <p:scale>
          <a:sx n="71" d="100"/>
          <a:sy n="71" d="100"/>
        </p:scale>
        <p:origin x="3066" y="60"/>
      </p:cViewPr>
      <p:guideLst>
        <p:guide pos="2448"/>
        <p:guide orient="horz" pos="3168"/>
      </p:guideLst>
    </p:cSldViewPr>
  </p:slideViewPr>
  <p:notesTextViewPr>
    <p:cViewPr>
      <p:scale>
        <a:sx n="1" d="1"/>
        <a:sy n="1" d="1"/>
      </p:scale>
      <p:origin x="0" y="0"/>
    </p:cViewPr>
  </p:notesTextViewPr>
  <p:notesViewPr>
    <p:cSldViewPr showGuides="1">
      <p:cViewPr varScale="1">
        <p:scale>
          <a:sx n="62" d="100"/>
          <a:sy n="62" d="100"/>
        </p:scale>
        <p:origin x="1986" y="72"/>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presProps" Target="/ppt/presProps.xml" Id="rId8" /><Relationship Type="http://schemas.openxmlformats.org/officeDocument/2006/relationships/customXml" Target="/customXml/item3.xml" Id="rId3" /><Relationship Type="http://schemas.openxmlformats.org/officeDocument/2006/relationships/handoutMaster" Target="/ppt/handoutMasters/handoutMaster11.xml" Id="rId7" /><Relationship Type="http://schemas.openxmlformats.org/officeDocument/2006/relationships/customXml" Target="/customXml/item22.xml" Id="rId2" /><Relationship Type="http://schemas.openxmlformats.org/officeDocument/2006/relationships/customXml" Target="/customXml/item13.xml" Id="rId1" /><Relationship Type="http://schemas.openxmlformats.org/officeDocument/2006/relationships/notesMaster" Target="/ppt/notesMasters/notesMaster11.xml" Id="rId6" /><Relationship Type="http://schemas.openxmlformats.org/officeDocument/2006/relationships/tableStyles" Target="/ppt/tableStyles.xml" Id="rId11" /><Relationship Type="http://schemas.openxmlformats.org/officeDocument/2006/relationships/slide" Target="/ppt/slides/slide11.xml" Id="rId5" /><Relationship Type="http://schemas.openxmlformats.org/officeDocument/2006/relationships/theme" Target="/ppt/theme/theme13.xml" Id="rId10" /><Relationship Type="http://schemas.openxmlformats.org/officeDocument/2006/relationships/slideMaster" Target="/ppt/slideMasters/slideMaster11.xml" Id="rId4" /><Relationship Type="http://schemas.openxmlformats.org/officeDocument/2006/relationships/viewProps" Target="/ppt/viewProps.xml" Id="rId9" /></Relationships>
</file>

<file path=ppt/handoutMasters/_rels/handoutMaster11.xml.rels>&#65279;<?xml version="1.0" encoding="utf-8"?><Relationships xmlns="http://schemas.openxmlformats.org/package/2006/relationships"><Relationship Type="http://schemas.openxmlformats.org/officeDocument/2006/relationships/theme" Target="/ppt/theme/theme31.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66725"/>
          </a:xfrm>
          <a:prstGeom prst="rect">
            <a:avLst/>
          </a:prstGeom>
        </p:spPr>
        <p:txBody>
          <a:bodyPr vert="horz" lIns="91440" tIns="45720" rIns="91440" bIns="45720" rtlCol="1"/>
          <a:lstStyle>
            <a:lvl1pPr algn="r" latinLnBrk="0">
              <a:defRPr lang="ar-SA" sz="1200"/>
            </a:lvl1pPr>
          </a:lstStyle>
          <a:p>
            <a:pPr algn="r" rtl="1"/>
            <a:endParaRPr lang="ar-SA" dirty="0">
              <a:latin typeface="Tahoma" panose="020B0604030504040204" pitchFamily="34" charset="0"/>
            </a:endParaRPr>
          </a:p>
        </p:txBody>
      </p:sp>
      <p:sp>
        <p:nvSpPr>
          <p:cNvPr id="3" name="عنصر نائب للتاريخ 2"/>
          <p:cNvSpPr>
            <a:spLocks noGrp="1"/>
          </p:cNvSpPr>
          <p:nvPr>
            <p:ph type="dt" sz="quarter" idx="1"/>
          </p:nvPr>
        </p:nvSpPr>
        <p:spPr>
          <a:xfrm>
            <a:off x="3884613" y="0"/>
            <a:ext cx="2971800" cy="466725"/>
          </a:xfrm>
          <a:prstGeom prst="rect">
            <a:avLst/>
          </a:prstGeom>
        </p:spPr>
        <p:txBody>
          <a:bodyPr vert="horz" lIns="91440" tIns="45720" rIns="91440" bIns="45720" rtlCol="1"/>
          <a:lstStyle>
            <a:lvl1pPr algn="r" latinLnBrk="0">
              <a:defRPr lang="ar-SA" sz="1200"/>
            </a:lvl1pPr>
          </a:lstStyle>
          <a:p>
            <a:pPr algn="r" rtl="1"/>
            <a:fld id="{AAA1FAB4-6D67-4D9A-8B9F-E4530F6DE81E}" type="datetimeFigureOut">
              <a:rPr lang="ar-SA" smtClean="0">
                <a:latin typeface="Tahoma" panose="020B0604030504040204" pitchFamily="34" charset="0"/>
              </a:rPr>
              <a:t>20/02/35</a:t>
            </a:fld>
            <a:endParaRPr lang="ar-SA" dirty="0">
              <a:latin typeface="Tahoma" panose="020B0604030504040204" pitchFamily="34" charset="0"/>
            </a:endParaRPr>
          </a:p>
        </p:txBody>
      </p:sp>
      <p:sp>
        <p:nvSpPr>
          <p:cNvPr id="4" name="عنصر نائب للتذييل 3"/>
          <p:cNvSpPr>
            <a:spLocks noGrp="1"/>
          </p:cNvSpPr>
          <p:nvPr>
            <p:ph type="ftr" sz="quarter" idx="2"/>
          </p:nvPr>
        </p:nvSpPr>
        <p:spPr>
          <a:xfrm>
            <a:off x="0" y="8847138"/>
            <a:ext cx="2971800" cy="466725"/>
          </a:xfrm>
          <a:prstGeom prst="rect">
            <a:avLst/>
          </a:prstGeom>
        </p:spPr>
        <p:txBody>
          <a:bodyPr vert="horz" lIns="91440" tIns="45720" rIns="91440" bIns="45720" rtlCol="1" anchor="b"/>
          <a:lstStyle>
            <a:lvl1pPr algn="r" latinLnBrk="0">
              <a:defRPr lang="ar-SA" sz="1200"/>
            </a:lvl1pPr>
          </a:lstStyle>
          <a:p>
            <a:pPr algn="r" rtl="1"/>
            <a:endParaRPr lang="ar-SA" dirty="0">
              <a:latin typeface="Tahoma" panose="020B0604030504040204" pitchFamily="34" charset="0"/>
            </a:endParaRPr>
          </a:p>
        </p:txBody>
      </p:sp>
      <p:sp>
        <p:nvSpPr>
          <p:cNvPr id="5" name="عنصر نائب لرقم الشريحة 4"/>
          <p:cNvSpPr>
            <a:spLocks noGrp="1"/>
          </p:cNvSpPr>
          <p:nvPr>
            <p:ph type="sldNum" sz="quarter" idx="3"/>
          </p:nvPr>
        </p:nvSpPr>
        <p:spPr>
          <a:xfrm>
            <a:off x="3884613" y="8847138"/>
            <a:ext cx="2971800" cy="466725"/>
          </a:xfrm>
          <a:prstGeom prst="rect">
            <a:avLst/>
          </a:prstGeom>
        </p:spPr>
        <p:txBody>
          <a:bodyPr vert="horz" lIns="91440" tIns="45720" rIns="91440" bIns="45720" rtlCol="1" anchor="b"/>
          <a:lstStyle>
            <a:lvl1pPr algn="r" latinLnBrk="0">
              <a:defRPr lang="ar-SA" sz="1200"/>
            </a:lvl1pPr>
          </a:lstStyle>
          <a:p>
            <a:pPr algn="r" rtl="1"/>
            <a:fld id="{877907D8-5914-4663-929A-4C8E5FFDEBBB}" type="slidenum">
              <a:rPr lang="ar-SA" smtClean="0">
                <a:latin typeface="Tahoma" panose="020B0604030504040204" pitchFamily="34" charset="0"/>
              </a:rPr>
              <a:t>‹#›</a:t>
            </a:fld>
            <a:endParaRPr lang="ar-SA" dirty="0">
              <a:latin typeface="Tahoma" panose="020B0604030504040204" pitchFamily="34" charset="0"/>
            </a:endParaRPr>
          </a:p>
        </p:txBody>
      </p:sp>
    </p:spTree>
    <p:extLst>
      <p:ext uri="{BB962C8B-B14F-4D97-AF65-F5344CB8AC3E}">
        <p14:creationId xmlns:p14="http://schemas.microsoft.com/office/powerpoint/2010/main" val="407727061"/>
      </p:ext>
    </p:extLst>
  </p:cSld>
  <p:clrMap bg1="lt1" tx1="dk1" bg2="lt2" tx2="dk2" accent1="accent1" accent2="accent2" accent3="accent3" accent4="accent4" accent5="accent5" accent6="accent6" hlink="hlink" folHlink="folHlink"/>
</p:handoutMaster>
</file>

<file path=ppt/notesMasters/_rels/notesMaster11.xml.rels>&#65279;<?xml version="1.0" encoding="utf-8"?><Relationships xmlns="http://schemas.openxmlformats.org/package/2006/relationships"><Relationship Type="http://schemas.openxmlformats.org/officeDocument/2006/relationships/theme" Target="/ppt/theme/theme22.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66725"/>
          </a:xfrm>
          <a:prstGeom prst="rect">
            <a:avLst/>
          </a:prstGeom>
        </p:spPr>
        <p:txBody>
          <a:bodyPr vert="horz" lIns="91440" tIns="45720" rIns="91440" bIns="45720" rtlCol="1"/>
          <a:lstStyle>
            <a:lvl1pPr algn="r" latinLnBrk="0">
              <a:defRPr lang="ar-SA" sz="1200">
                <a:latin typeface="Tahoma" panose="020B0604030504040204" pitchFamily="34" charset="0"/>
              </a:defRPr>
            </a:lvl1pPr>
          </a:lstStyle>
          <a:p>
            <a:pPr rtl="1"/>
            <a:endParaRPr lang="ar-SA" dirty="0"/>
          </a:p>
        </p:txBody>
      </p:sp>
      <p:sp>
        <p:nvSpPr>
          <p:cNvPr id="3" name="عنصر نائب للتاريخ 2"/>
          <p:cNvSpPr>
            <a:spLocks noGrp="1"/>
          </p:cNvSpPr>
          <p:nvPr>
            <p:ph type="dt" idx="1"/>
          </p:nvPr>
        </p:nvSpPr>
        <p:spPr>
          <a:xfrm>
            <a:off x="3884613" y="0"/>
            <a:ext cx="2971800" cy="466725"/>
          </a:xfrm>
          <a:prstGeom prst="rect">
            <a:avLst/>
          </a:prstGeom>
        </p:spPr>
        <p:txBody>
          <a:bodyPr vert="horz" lIns="91440" tIns="45720" rIns="91440" bIns="45720" rtlCol="1"/>
          <a:lstStyle>
            <a:lvl1pPr algn="r" latinLnBrk="0">
              <a:defRPr lang="ar-SA" sz="1200">
                <a:latin typeface="Tahoma" panose="020B0604030504040204" pitchFamily="34" charset="0"/>
              </a:defRPr>
            </a:lvl1pPr>
          </a:lstStyle>
          <a:p>
            <a:pPr rtl="1"/>
            <a:fld id="{085F4EFC-11B2-408A-A3EB-619432DF2FB3}" type="datetimeFigureOut">
              <a:rPr lang="ar-SA" smtClean="0"/>
              <a:pPr rtl="1"/>
              <a:t>20/02/35</a:t>
            </a:fld>
            <a:endParaRPr lang="ar-SA" dirty="0"/>
          </a:p>
        </p:txBody>
      </p:sp>
      <p:sp>
        <p:nvSpPr>
          <p:cNvPr id="4" name="عنصر نائب لصورة الشريحة 3"/>
          <p:cNvSpPr>
            <a:spLocks noGrp="1" noRot="1" noChangeAspect="1"/>
          </p:cNvSpPr>
          <p:nvPr>
            <p:ph type="sldImg" idx="2"/>
          </p:nvPr>
        </p:nvSpPr>
        <p:spPr>
          <a:xfrm>
            <a:off x="2214563" y="1163638"/>
            <a:ext cx="2428875" cy="3143250"/>
          </a:xfrm>
          <a:prstGeom prst="rect">
            <a:avLst/>
          </a:prstGeom>
          <a:noFill/>
          <a:ln w="12700">
            <a:solidFill>
              <a:prstClr val="black"/>
            </a:solidFill>
          </a:ln>
        </p:spPr>
        <p:txBody>
          <a:bodyPr vert="horz" lIns="91440" tIns="45720" rIns="91440" bIns="45720" rtlCol="1" anchor="ctr"/>
          <a:lstStyle/>
          <a:p>
            <a:pPr algn="r" rtl="1"/>
            <a:endParaRPr lang="ar-SA" dirty="0"/>
          </a:p>
        </p:txBody>
      </p:sp>
      <p:sp>
        <p:nvSpPr>
          <p:cNvPr id="5" name="عنصر نائب للملاحظات 4"/>
          <p:cNvSpPr>
            <a:spLocks noGrp="1"/>
          </p:cNvSpPr>
          <p:nvPr>
            <p:ph type="body" sz="quarter" idx="3"/>
          </p:nvPr>
        </p:nvSpPr>
        <p:spPr>
          <a:xfrm>
            <a:off x="685800" y="4481513"/>
            <a:ext cx="5486400" cy="3144837"/>
          </a:xfrm>
          <a:prstGeom prst="rect">
            <a:avLst/>
          </a:prstGeom>
        </p:spPr>
        <p:txBody>
          <a:bodyPr vert="horz" lIns="91440" tIns="45720" rIns="91440" bIns="45720" rtlCol="1"/>
          <a:lstStyle/>
          <a:p>
            <a:pPr lvl="0" algn="r" rtl="1"/>
            <a:r>
              <a:rPr lang="ar-SA" dirty="0"/>
              <a:t>انقر لتحرير أنماط النص الرئيسي</a:t>
            </a:r>
          </a:p>
          <a:p>
            <a:pPr lvl="1" algn="r" rtl="1"/>
            <a:r>
              <a:rPr lang="ar-SA" dirty="0"/>
              <a:t>المستوى الثاني</a:t>
            </a:r>
          </a:p>
          <a:p>
            <a:pPr lvl="2" algn="r" rtl="1"/>
            <a:r>
              <a:rPr lang="ar-SA" dirty="0"/>
              <a:t>المستوى الثالث</a:t>
            </a:r>
          </a:p>
          <a:p>
            <a:pPr lvl="3" algn="r" rtl="1"/>
            <a:r>
              <a:rPr lang="ar-SA" dirty="0"/>
              <a:t>المستوى الرابع</a:t>
            </a:r>
          </a:p>
          <a:p>
            <a:pPr lvl="4" algn="r" rtl="1"/>
            <a:r>
              <a:rPr lang="ar-SA" dirty="0"/>
              <a:t>المستوى الخامس</a:t>
            </a:r>
          </a:p>
        </p:txBody>
      </p:sp>
      <p:sp>
        <p:nvSpPr>
          <p:cNvPr id="6" name="عنصر نائب للتذييل 5"/>
          <p:cNvSpPr>
            <a:spLocks noGrp="1"/>
          </p:cNvSpPr>
          <p:nvPr>
            <p:ph type="ftr" sz="quarter" idx="4"/>
          </p:nvPr>
        </p:nvSpPr>
        <p:spPr>
          <a:xfrm>
            <a:off x="0" y="8847138"/>
            <a:ext cx="2971800" cy="466725"/>
          </a:xfrm>
          <a:prstGeom prst="rect">
            <a:avLst/>
          </a:prstGeom>
        </p:spPr>
        <p:txBody>
          <a:bodyPr vert="horz" lIns="91440" tIns="45720" rIns="91440" bIns="45720" rtlCol="1" anchor="b"/>
          <a:lstStyle>
            <a:lvl1pPr algn="r" latinLnBrk="0">
              <a:defRPr lang="ar-SA" sz="1200">
                <a:latin typeface="Tahoma" panose="020B0604030504040204" pitchFamily="34" charset="0"/>
              </a:defRPr>
            </a:lvl1pPr>
          </a:lstStyle>
          <a:p>
            <a:pPr rtl="1"/>
            <a:endParaRPr lang="ar-SA" dirty="0"/>
          </a:p>
        </p:txBody>
      </p:sp>
      <p:sp>
        <p:nvSpPr>
          <p:cNvPr id="7" name="عنصر نائب لرقم الشريحة 6"/>
          <p:cNvSpPr>
            <a:spLocks noGrp="1"/>
          </p:cNvSpPr>
          <p:nvPr>
            <p:ph type="sldNum" sz="quarter" idx="5"/>
          </p:nvPr>
        </p:nvSpPr>
        <p:spPr>
          <a:xfrm>
            <a:off x="3884613" y="8847138"/>
            <a:ext cx="2971800" cy="466725"/>
          </a:xfrm>
          <a:prstGeom prst="rect">
            <a:avLst/>
          </a:prstGeom>
        </p:spPr>
        <p:txBody>
          <a:bodyPr vert="horz" lIns="91440" tIns="45720" rIns="91440" bIns="45720" rtlCol="1" anchor="b"/>
          <a:lstStyle>
            <a:lvl1pPr algn="r" latinLnBrk="0">
              <a:defRPr lang="ar-SA" sz="1200">
                <a:latin typeface="Tahoma" panose="020B0604030504040204" pitchFamily="34" charset="0"/>
              </a:defRPr>
            </a:lvl1pPr>
          </a:lstStyle>
          <a:p>
            <a:pPr rtl="1"/>
            <a:fld id="{037336D3-8344-4427-A975-48AA68DBEEBD}" type="slidenum">
              <a:rPr lang="ar-SA" smtClean="0"/>
              <a:pPr rtl="1"/>
              <a:t>‹#›</a:t>
            </a:fld>
            <a:endParaRPr lang="ar-SA" dirty="0"/>
          </a:p>
        </p:txBody>
      </p:sp>
    </p:spTree>
    <p:extLst>
      <p:ext uri="{BB962C8B-B14F-4D97-AF65-F5344CB8AC3E}">
        <p14:creationId xmlns:p14="http://schemas.microsoft.com/office/powerpoint/2010/main" val="1934572128"/>
      </p:ext>
    </p:extLst>
  </p:cSld>
  <p:clrMap bg1="lt1" tx1="dk1" bg2="lt2" tx2="dk2" accent1="accent1" accent2="accent2" accent3="accent3" accent4="accent4" accent5="accent5" accent6="accent6" hlink="hlink" folHlink="folHlink"/>
  <p:notesStyle>
    <a:lvl1pPr marL="0" algn="r" defTabSz="914400" rtl="0" eaLnBrk="1" latinLnBrk="0" hangingPunct="1">
      <a:defRPr lang="ar-SA" sz="1200" kern="1200">
        <a:solidFill>
          <a:schemeClr val="tx1"/>
        </a:solidFill>
        <a:latin typeface="Tahoma" panose="020B0604030504040204" pitchFamily="34" charset="0"/>
        <a:ea typeface="+mn-ea"/>
        <a:cs typeface="+mn-cs"/>
      </a:defRPr>
    </a:lvl1pPr>
    <a:lvl2pPr marL="457200" algn="r" defTabSz="914400" rtl="0" eaLnBrk="1" latinLnBrk="0" hangingPunct="1">
      <a:defRPr lang="ar-SA" sz="1200" kern="1200">
        <a:solidFill>
          <a:schemeClr val="tx1"/>
        </a:solidFill>
        <a:latin typeface="Tahoma" panose="020B0604030504040204" pitchFamily="34" charset="0"/>
        <a:ea typeface="+mn-ea"/>
        <a:cs typeface="+mn-cs"/>
      </a:defRPr>
    </a:lvl2pPr>
    <a:lvl3pPr marL="914400" algn="r" defTabSz="914400" rtl="0" eaLnBrk="1" latinLnBrk="0" hangingPunct="1">
      <a:defRPr lang="ar-SA" sz="1200" kern="1200">
        <a:solidFill>
          <a:schemeClr val="tx1"/>
        </a:solidFill>
        <a:latin typeface="Tahoma" panose="020B0604030504040204" pitchFamily="34" charset="0"/>
        <a:ea typeface="+mn-ea"/>
        <a:cs typeface="+mn-cs"/>
      </a:defRPr>
    </a:lvl3pPr>
    <a:lvl4pPr marL="1371600" algn="r" defTabSz="914400" rtl="0" eaLnBrk="1" latinLnBrk="0" hangingPunct="1">
      <a:defRPr lang="ar-SA" sz="1200" kern="1200">
        <a:solidFill>
          <a:schemeClr val="tx1"/>
        </a:solidFill>
        <a:latin typeface="Tahoma" panose="020B0604030504040204" pitchFamily="34" charset="0"/>
        <a:ea typeface="+mn-ea"/>
        <a:cs typeface="+mn-cs"/>
      </a:defRPr>
    </a:lvl4pPr>
    <a:lvl5pPr marL="1828800" algn="r" defTabSz="914400" rtl="0" eaLnBrk="1" latinLnBrk="0" hangingPunct="1">
      <a:defRPr lang="ar-SA" sz="1200" kern="1200">
        <a:solidFill>
          <a:schemeClr val="tx1"/>
        </a:solidFill>
        <a:latin typeface="Tahoma" panose="020B0604030504040204" pitchFamily="34" charset="0"/>
        <a:ea typeface="+mn-ea"/>
        <a:cs typeface="+mn-cs"/>
      </a:defRPr>
    </a:lvl5pPr>
    <a:lvl6pPr marL="2286000" algn="r" defTabSz="914400" rtl="0" eaLnBrk="1" latinLnBrk="0" hangingPunct="1">
      <a:defRPr lang="ar-SA" sz="1200" kern="1200">
        <a:solidFill>
          <a:schemeClr val="tx1"/>
        </a:solidFill>
        <a:latin typeface="+mn-lt"/>
        <a:ea typeface="+mn-ea"/>
        <a:cs typeface="+mn-cs"/>
      </a:defRPr>
    </a:lvl6pPr>
    <a:lvl7pPr marL="2743200" algn="r" defTabSz="914400" rtl="0" eaLnBrk="1" latinLnBrk="0" hangingPunct="1">
      <a:defRPr lang="ar-SA" sz="1200" kern="1200">
        <a:solidFill>
          <a:schemeClr val="tx1"/>
        </a:solidFill>
        <a:latin typeface="+mn-lt"/>
        <a:ea typeface="+mn-ea"/>
        <a:cs typeface="+mn-cs"/>
      </a:defRPr>
    </a:lvl7pPr>
    <a:lvl8pPr marL="3200400" algn="r" defTabSz="914400" rtl="0" eaLnBrk="1" latinLnBrk="0" hangingPunct="1">
      <a:defRPr lang="ar-SA" sz="1200" kern="1200">
        <a:solidFill>
          <a:schemeClr val="tx1"/>
        </a:solidFill>
        <a:latin typeface="+mn-lt"/>
        <a:ea typeface="+mn-ea"/>
        <a:cs typeface="+mn-cs"/>
      </a:defRPr>
    </a:lvl8pPr>
    <a:lvl9pPr marL="3657600" algn="r" defTabSz="914400" rtl="0" eaLnBrk="1" latinLnBrk="0" hangingPunct="1">
      <a:defRPr lang="ar-SA" sz="1200" kern="1200">
        <a:solidFill>
          <a:schemeClr val="tx1"/>
        </a:solidFill>
        <a:latin typeface="+mn-lt"/>
        <a:ea typeface="+mn-ea"/>
        <a:cs typeface="+mn-cs"/>
      </a:defRPr>
    </a:lvl9pPr>
  </p:notesStyle>
</p:notesMaster>
</file>

<file path=ppt/notesSlides/_rels/notesSlide11.xml.rels>&#65279;<?xml version="1.0" encoding="utf-8"?><Relationships xmlns="http://schemas.openxmlformats.org/package/2006/relationships"><Relationship Type="http://schemas.openxmlformats.org/officeDocument/2006/relationships/slide" Target="/ppt/slides/slide11.xml" Id="rId2" /><Relationship Type="http://schemas.openxmlformats.org/officeDocument/2006/relationships/notesMaster" Target="/ppt/notesMasters/notesMaster11.xml" Id="rId1" /></Relationship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r>
              <a:rPr lang="ar-SA" dirty="0" smtClean="0"/>
              <a:t>لتغيير بطاقة العمل النموذجية الأولى، استبدل المحتوى بمحتوى خاص بك. لتغيير الشعار، حدد الصورة "استبدال بالشعار" ثم حدد "تغيير الصورة" من علامة التبويب "تنسيق" ضمن "أدوات الصورة". </a:t>
            </a:r>
          </a:p>
          <a:p>
            <a:pPr algn="r" rtl="1"/>
            <a:endParaRPr lang="ar-SA" dirty="0" smtClean="0"/>
          </a:p>
          <a:p>
            <a:pPr algn="r" rtl="1"/>
            <a:r>
              <a:rPr lang="ar-SA" dirty="0" smtClean="0"/>
              <a:t>أو إذا كنت تفضّل البدء من شريحة فارغة، فاضغط على الزر "شريحة جديدة" من علامة التبويب "الصفحة الرئيسية" لإدراج صفحة جديدة. أدخل حينئذٍ النص في العناصر النائبة الفارغة وغيّر الشعار باستخدام "إدراج صورة".</a:t>
            </a:r>
          </a:p>
        </p:txBody>
      </p:sp>
      <p:sp>
        <p:nvSpPr>
          <p:cNvPr id="4" name="عنصر نائب لرقم الشريحة 3"/>
          <p:cNvSpPr>
            <a:spLocks noGrp="1"/>
          </p:cNvSpPr>
          <p:nvPr>
            <p:ph type="sldNum" sz="quarter" idx="10"/>
          </p:nvPr>
        </p:nvSpPr>
        <p:spPr/>
        <p:txBody>
          <a:bodyPr/>
          <a:lstStyle/>
          <a:p>
            <a:pPr algn="r" rtl="1"/>
            <a:fld id="{037336D3-8344-4427-A975-48AA68DBEEBD}" type="slidenum">
              <a:rPr lang="ar-SA" smtClean="0"/>
              <a:t>1</a:t>
            </a:fld>
            <a:endParaRPr lang="ar-SA"/>
          </a:p>
        </p:txBody>
      </p:sp>
    </p:spTree>
    <p:extLst>
      <p:ext uri="{BB962C8B-B14F-4D97-AF65-F5344CB8AC3E}">
        <p14:creationId xmlns:p14="http://schemas.microsoft.com/office/powerpoint/2010/main" val="1364799267"/>
      </p:ext>
    </p:extLst>
  </p:cSld>
  <p:clrMapOvr>
    <a:masterClrMapping/>
  </p:clrMapOvr>
</p:notes>
</file>

<file path=ppt/slideLayouts/_rels/slideLayout11.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بطاقات عمل يصل عددها إلى 10 بطاقات">
    <p:spTree>
      <p:nvGrpSpPr>
        <p:cNvPr id="1" name=""/>
        <p:cNvGrpSpPr/>
        <p:nvPr/>
      </p:nvGrpSpPr>
      <p:grpSpPr>
        <a:xfrm>
          <a:off x="0" y="0"/>
          <a:ext cx="0" cy="0"/>
          <a:chOff x="0" y="0"/>
          <a:chExt cx="0" cy="0"/>
        </a:xfrm>
      </p:grpSpPr>
      <p:sp>
        <p:nvSpPr>
          <p:cNvPr id="209" name="عنصر نائب للنص 19"/>
          <p:cNvSpPr>
            <a:spLocks noGrp="1"/>
          </p:cNvSpPr>
          <p:nvPr>
            <p:ph type="body" sz="quarter" idx="125" hasCustomPrompt="1"/>
          </p:nvPr>
        </p:nvSpPr>
        <p:spPr>
          <a:xfrm>
            <a:off x="1762665" y="7966175"/>
            <a:ext cx="1905000" cy="152400"/>
          </a:xfrm>
        </p:spPr>
        <p:txBody>
          <a:bodyPr lIns="0" tIns="0" rIns="0" bIns="0" anchor="ctr">
            <a:noAutofit/>
          </a:bodyPr>
          <a:lstStyle>
            <a:lvl1pPr marL="0" indent="0" algn="r" latinLnBrk="0">
              <a:lnSpc>
                <a:spcPct val="80000"/>
              </a:lnSpc>
              <a:spcBef>
                <a:spcPts val="0"/>
              </a:spcBef>
              <a:buNone/>
              <a:defRPr lang="ar-SA" sz="1200" b="0">
                <a:solidFill>
                  <a:schemeClr val="accent4"/>
                </a:solidFill>
                <a:cs typeface="+mj-cs"/>
              </a:defRPr>
            </a:lvl1pPr>
            <a:lvl2pPr marL="0" indent="0" algn="r" latinLnBrk="0">
              <a:spcBef>
                <a:spcPts val="0"/>
              </a:spcBef>
              <a:buNone/>
              <a:defRPr lang="ar-SA" sz="900"/>
            </a:lvl2pPr>
            <a:lvl3pPr marL="0" indent="0" algn="r" latinLnBrk="0">
              <a:spcBef>
                <a:spcPts val="0"/>
              </a:spcBef>
              <a:buNone/>
              <a:defRPr lang="ar-SA" sz="900"/>
            </a:lvl3pPr>
            <a:lvl4pPr marL="0" indent="0" algn="r" latinLnBrk="0">
              <a:spcBef>
                <a:spcPts val="0"/>
              </a:spcBef>
              <a:buNone/>
              <a:defRPr lang="ar-SA" sz="900"/>
            </a:lvl4pPr>
            <a:lvl5pPr marL="0" indent="0" algn="r" latinLnBrk="0">
              <a:spcBef>
                <a:spcPts val="0"/>
              </a:spcBef>
              <a:buNone/>
              <a:defRPr lang="ar-SA" sz="900"/>
            </a:lvl5pPr>
          </a:lstStyle>
          <a:p>
            <a:pPr lvl="0" algn="r" rtl="1"/>
            <a:r>
              <a:rPr lang="ar-SA"/>
              <a:t>[الاسم]</a:t>
            </a:r>
          </a:p>
        </p:txBody>
      </p:sp>
      <p:sp>
        <p:nvSpPr>
          <p:cNvPr id="210" name="عنصر نائب للنص 21"/>
          <p:cNvSpPr>
            <a:spLocks noGrp="1"/>
          </p:cNvSpPr>
          <p:nvPr>
            <p:ph type="body" sz="quarter" idx="126" hasCustomPrompt="1"/>
          </p:nvPr>
        </p:nvSpPr>
        <p:spPr>
          <a:xfrm>
            <a:off x="1762665" y="8137003"/>
            <a:ext cx="1901536" cy="128016"/>
          </a:xfrm>
        </p:spPr>
        <p:txBody>
          <a:bodyPr lIns="0" tIns="0" rIns="0" bIns="0" anchor="ctr">
            <a:noAutofit/>
          </a:bodyPr>
          <a:lstStyle>
            <a:lvl1pPr marL="0" indent="0" algn="r" latinLnBrk="0">
              <a:lnSpc>
                <a:spcPct val="80000"/>
              </a:lnSpc>
              <a:spcBef>
                <a:spcPts val="0"/>
              </a:spcBef>
              <a:buNone/>
              <a:defRPr lang="ar-SA" sz="900" b="0">
                <a:solidFill>
                  <a:schemeClr val="accent5"/>
                </a:solidFill>
                <a:cs typeface="+mj-cs"/>
              </a:defRPr>
            </a:lvl1pPr>
            <a:lvl2pPr marL="0" indent="0" algn="r" latinLnBrk="0">
              <a:spcBef>
                <a:spcPts val="0"/>
              </a:spcBef>
              <a:buNone/>
              <a:defRPr lang="ar-SA" sz="700" b="1">
                <a:solidFill>
                  <a:schemeClr val="tx1">
                    <a:lumMod val="65000"/>
                    <a:lumOff val="35000"/>
                  </a:schemeClr>
                </a:solidFill>
              </a:defRPr>
            </a:lvl2pPr>
            <a:lvl3pPr marL="0" indent="0" algn="r" latinLnBrk="0">
              <a:spcBef>
                <a:spcPts val="0"/>
              </a:spcBef>
              <a:buNone/>
              <a:defRPr lang="ar-SA" sz="700" b="1">
                <a:solidFill>
                  <a:schemeClr val="tx1">
                    <a:lumMod val="65000"/>
                    <a:lumOff val="35000"/>
                  </a:schemeClr>
                </a:solidFill>
              </a:defRPr>
            </a:lvl3pPr>
            <a:lvl4pPr marL="0" indent="0" algn="r" latinLnBrk="0">
              <a:spcBef>
                <a:spcPts val="0"/>
              </a:spcBef>
              <a:buNone/>
              <a:defRPr lang="ar-SA" sz="700" b="1">
                <a:solidFill>
                  <a:schemeClr val="tx1">
                    <a:lumMod val="65000"/>
                    <a:lumOff val="35000"/>
                  </a:schemeClr>
                </a:solidFill>
              </a:defRPr>
            </a:lvl4pPr>
            <a:lvl5pPr marL="0" indent="0" algn="r" latinLnBrk="0">
              <a:spcBef>
                <a:spcPts val="0"/>
              </a:spcBef>
              <a:buNone/>
              <a:defRPr lang="ar-SA" sz="700" b="1">
                <a:solidFill>
                  <a:schemeClr val="tx1">
                    <a:lumMod val="65000"/>
                    <a:lumOff val="35000"/>
                  </a:schemeClr>
                </a:solidFill>
              </a:defRPr>
            </a:lvl5pPr>
          </a:lstStyle>
          <a:p>
            <a:pPr lvl="0" algn="r" rtl="1"/>
            <a:r>
              <a:rPr lang="ar-SA"/>
              <a:t>[المسمّى الوظيفي]</a:t>
            </a:r>
          </a:p>
        </p:txBody>
      </p:sp>
      <p:sp>
        <p:nvSpPr>
          <p:cNvPr id="211" name="عنصر نائب للنص 31"/>
          <p:cNvSpPr>
            <a:spLocks noGrp="1"/>
          </p:cNvSpPr>
          <p:nvPr>
            <p:ph type="body" sz="quarter" idx="127" hasCustomPrompt="1"/>
          </p:nvPr>
        </p:nvSpPr>
        <p:spPr>
          <a:xfrm>
            <a:off x="924465" y="8838353"/>
            <a:ext cx="2743200" cy="128016"/>
          </a:xfrm>
        </p:spPr>
        <p:txBody>
          <a:bodyPr lIns="0" tIns="0" rIns="0" bIns="0">
            <a:noAutofit/>
          </a:bodyPr>
          <a:lstStyle>
            <a:lvl1pPr marL="0" indent="0" algn="r" latinLnBrk="0">
              <a:lnSpc>
                <a:spcPct val="80000"/>
              </a:lnSpc>
              <a:spcBef>
                <a:spcPts val="0"/>
              </a:spcBef>
              <a:buNone/>
              <a:defRPr lang="ar-SA" sz="900" b="1" baseline="0">
                <a:solidFill>
                  <a:schemeClr val="accent5"/>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[الشركة]</a:t>
            </a:r>
          </a:p>
        </p:txBody>
      </p:sp>
      <p:sp>
        <p:nvSpPr>
          <p:cNvPr id="212" name="عنصر نائب للنص 31"/>
          <p:cNvSpPr>
            <a:spLocks noGrp="1"/>
          </p:cNvSpPr>
          <p:nvPr>
            <p:ph type="body" sz="quarter" idx="128" hasCustomPrompt="1"/>
          </p:nvPr>
        </p:nvSpPr>
        <p:spPr>
          <a:xfrm>
            <a:off x="924465" y="8980403"/>
            <a:ext cx="2743200" cy="128016"/>
          </a:xfrm>
        </p:spPr>
        <p:txBody>
          <a:bodyPr lIns="0" tIns="0" rIns="0" bIns="0">
            <a:noAutofit/>
          </a:bodyPr>
          <a:lstStyle>
            <a:lvl1pPr marL="0" indent="0" algn="r" latinLnBrk="0">
              <a:lnSpc>
                <a:spcPct val="80000"/>
              </a:lnSpc>
              <a:spcBef>
                <a:spcPts val="0"/>
              </a:spcBef>
              <a:buNone/>
              <a:defRPr lang="ar-SA" sz="900">
                <a:solidFill>
                  <a:schemeClr val="accent5"/>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[عنوان الشارع، والمدينة، والرمز البريدي للشارع]</a:t>
            </a:r>
          </a:p>
        </p:txBody>
      </p:sp>
      <p:sp>
        <p:nvSpPr>
          <p:cNvPr id="213" name="عنصر نائب للنص 23"/>
          <p:cNvSpPr>
            <a:spLocks noGrp="1"/>
          </p:cNvSpPr>
          <p:nvPr>
            <p:ph type="body" sz="quarter" idx="129" hasCustomPrompt="1"/>
          </p:nvPr>
        </p:nvSpPr>
        <p:spPr>
          <a:xfrm>
            <a:off x="3336240" y="9225274"/>
            <a:ext cx="360000" cy="128016"/>
          </a:xfrm>
        </p:spPr>
        <p:txBody>
          <a:bodyPr lIns="0" tIns="0" rIns="0" bIns="0" anchor="ctr">
            <a:noAutofit/>
          </a:bodyPr>
          <a:lstStyle>
            <a:lvl1pPr marL="0" indent="0" algn="r" rtl="1" latinLnBrk="0">
              <a:lnSpc>
                <a:spcPct val="80000"/>
              </a:lnSpc>
              <a:spcBef>
                <a:spcPts val="0"/>
              </a:spcBef>
              <a:buNone/>
              <a:defRPr lang="ar-SA" sz="700">
                <a:solidFill>
                  <a:schemeClr val="accent4"/>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dirty="0" smtClean="0"/>
              <a:t>الهاتف|</a:t>
            </a:r>
            <a:endParaRPr lang="ar-SA" dirty="0"/>
          </a:p>
        </p:txBody>
      </p:sp>
      <p:sp>
        <p:nvSpPr>
          <p:cNvPr id="214" name="عنصر نائب للنص 23"/>
          <p:cNvSpPr>
            <a:spLocks noGrp="1"/>
          </p:cNvSpPr>
          <p:nvPr>
            <p:ph type="body" sz="quarter" idx="130" hasCustomPrompt="1"/>
          </p:nvPr>
        </p:nvSpPr>
        <p:spPr>
          <a:xfrm>
            <a:off x="2590800" y="9213734"/>
            <a:ext cx="762000" cy="128016"/>
          </a:xfrm>
        </p:spPr>
        <p:txBody>
          <a:bodyPr lIns="0" tIns="0" rIns="0" bIns="0" anchor="ctr">
            <a:noAutofit/>
          </a:bodyPr>
          <a:lstStyle>
            <a:lvl1pPr marL="0" indent="0" algn="r" latinLnBrk="0">
              <a:lnSpc>
                <a:spcPct val="80000"/>
              </a:lnSpc>
              <a:spcBef>
                <a:spcPts val="0"/>
              </a:spcBef>
              <a:buNone/>
              <a:defRPr lang="ar-SA" sz="900">
                <a:solidFill>
                  <a:schemeClr val="accent5"/>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a:t>[رقم الهاتف]</a:t>
            </a:r>
          </a:p>
        </p:txBody>
      </p:sp>
      <p:sp>
        <p:nvSpPr>
          <p:cNvPr id="215" name="عنصر نائب للنص 23"/>
          <p:cNvSpPr>
            <a:spLocks noGrp="1"/>
          </p:cNvSpPr>
          <p:nvPr>
            <p:ph type="body" sz="quarter" idx="131" hasCustomPrompt="1"/>
          </p:nvPr>
        </p:nvSpPr>
        <p:spPr>
          <a:xfrm>
            <a:off x="1880865" y="9225274"/>
            <a:ext cx="720000" cy="128016"/>
          </a:xfrm>
        </p:spPr>
        <p:txBody>
          <a:bodyPr lIns="0" tIns="0" rIns="0" bIns="0" anchor="ctr">
            <a:noAutofit/>
          </a:bodyPr>
          <a:lstStyle>
            <a:lvl1pPr marL="0" indent="0" algn="r" rtl="1" latinLnBrk="0">
              <a:lnSpc>
                <a:spcPct val="80000"/>
              </a:lnSpc>
              <a:spcBef>
                <a:spcPts val="0"/>
              </a:spcBef>
              <a:buNone/>
              <a:defRPr lang="ar-SA" sz="700">
                <a:solidFill>
                  <a:schemeClr val="accent4"/>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dirty="0" smtClean="0"/>
              <a:t>البريد الإلكتروني|</a:t>
            </a:r>
            <a:endParaRPr lang="ar-SA" dirty="0"/>
          </a:p>
        </p:txBody>
      </p:sp>
      <p:sp>
        <p:nvSpPr>
          <p:cNvPr id="216" name="عنصر نائب للنص 23"/>
          <p:cNvSpPr>
            <a:spLocks noGrp="1"/>
          </p:cNvSpPr>
          <p:nvPr>
            <p:ph type="body" sz="quarter" idx="132" hasCustomPrompt="1"/>
          </p:nvPr>
        </p:nvSpPr>
        <p:spPr>
          <a:xfrm>
            <a:off x="914398" y="9213734"/>
            <a:ext cx="936000" cy="128016"/>
          </a:xfrm>
        </p:spPr>
        <p:txBody>
          <a:bodyPr lIns="0" tIns="0" rIns="0" bIns="0" anchor="ctr">
            <a:noAutofit/>
          </a:bodyPr>
          <a:lstStyle>
            <a:lvl1pPr marL="0" indent="0" algn="r" latinLnBrk="0">
              <a:lnSpc>
                <a:spcPct val="80000"/>
              </a:lnSpc>
              <a:spcBef>
                <a:spcPts val="0"/>
              </a:spcBef>
              <a:buNone/>
              <a:defRPr lang="ar-SA" sz="900">
                <a:solidFill>
                  <a:schemeClr val="accent5"/>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a:t>[البريد الإلكتروني]</a:t>
            </a:r>
          </a:p>
        </p:txBody>
      </p:sp>
      <p:sp>
        <p:nvSpPr>
          <p:cNvPr id="217" name="عنصر نائب للنص 27"/>
          <p:cNvSpPr>
            <a:spLocks noGrp="1"/>
          </p:cNvSpPr>
          <p:nvPr>
            <p:ph type="body" sz="quarter" idx="133" hasCustomPrompt="1"/>
          </p:nvPr>
        </p:nvSpPr>
        <p:spPr>
          <a:xfrm>
            <a:off x="3269537" y="9351558"/>
            <a:ext cx="432000" cy="128016"/>
          </a:xfrm>
        </p:spPr>
        <p:txBody>
          <a:bodyPr lIns="0" tIns="0" rIns="0" bIns="0" anchor="ctr">
            <a:noAutofit/>
          </a:bodyPr>
          <a:lstStyle>
            <a:lvl1pPr marL="0" indent="0" algn="r" rtl="1" latinLnBrk="0">
              <a:lnSpc>
                <a:spcPct val="80000"/>
              </a:lnSpc>
              <a:spcBef>
                <a:spcPts val="0"/>
              </a:spcBef>
              <a:buFontTx/>
              <a:buNone/>
              <a:defRPr lang="ar-SA" sz="700" baseline="0">
                <a:solidFill>
                  <a:schemeClr val="accent4"/>
                </a:solidFill>
                <a:cs typeface="+mj-cs"/>
              </a:defRPr>
            </a:lvl1pPr>
            <a:lvl2pPr marL="0" indent="0" algn="r" latinLnBrk="0">
              <a:spcBef>
                <a:spcPts val="0"/>
              </a:spcBef>
              <a:buFontTx/>
              <a:buNone/>
              <a:defRPr lang="ar-SA" sz="700">
                <a:solidFill>
                  <a:schemeClr val="accent1"/>
                </a:solidFill>
              </a:defRPr>
            </a:lvl2pPr>
            <a:lvl3pPr marL="0" indent="0" algn="r" latinLnBrk="0">
              <a:spcBef>
                <a:spcPts val="0"/>
              </a:spcBef>
              <a:buFontTx/>
              <a:buNone/>
              <a:defRPr lang="ar-SA" sz="700">
                <a:solidFill>
                  <a:schemeClr val="accent1"/>
                </a:solidFill>
              </a:defRPr>
            </a:lvl3pPr>
            <a:lvl4pPr marL="0" indent="0" algn="r" latinLnBrk="0">
              <a:spcBef>
                <a:spcPts val="0"/>
              </a:spcBef>
              <a:buFontTx/>
              <a:buNone/>
              <a:defRPr lang="ar-SA" sz="700">
                <a:solidFill>
                  <a:schemeClr val="accent1"/>
                </a:solidFill>
              </a:defRPr>
            </a:lvl4pPr>
            <a:lvl5pPr marL="0" indent="0" algn="r" latinLnBrk="0">
              <a:spcBef>
                <a:spcPts val="0"/>
              </a:spcBef>
              <a:buFontTx/>
              <a:buNone/>
              <a:defRPr lang="ar-SA" sz="700">
                <a:solidFill>
                  <a:schemeClr val="accent1"/>
                </a:solidFill>
              </a:defRPr>
            </a:lvl5pPr>
          </a:lstStyle>
          <a:p>
            <a:pPr lvl="0" algn="r" rtl="1"/>
            <a:r>
              <a:rPr lang="ar-SA" dirty="0" smtClean="0"/>
              <a:t>موقع ويب|</a:t>
            </a:r>
            <a:endParaRPr lang="ar-SA" dirty="0"/>
          </a:p>
        </p:txBody>
      </p:sp>
      <p:sp>
        <p:nvSpPr>
          <p:cNvPr id="218" name="عنصر نائب للنص 27"/>
          <p:cNvSpPr>
            <a:spLocks noGrp="1"/>
          </p:cNvSpPr>
          <p:nvPr>
            <p:ph type="body" sz="quarter" idx="134" hasCustomPrompt="1"/>
          </p:nvPr>
        </p:nvSpPr>
        <p:spPr>
          <a:xfrm>
            <a:off x="914398" y="9345788"/>
            <a:ext cx="2304000" cy="128016"/>
          </a:xfrm>
        </p:spPr>
        <p:txBody>
          <a:bodyPr lIns="0" tIns="0" rIns="0" bIns="0" anchor="ctr">
            <a:noAutofit/>
          </a:bodyPr>
          <a:lstStyle>
            <a:lvl1pPr marL="0" indent="0" algn="r" latinLnBrk="0">
              <a:lnSpc>
                <a:spcPct val="80000"/>
              </a:lnSpc>
              <a:spcBef>
                <a:spcPts val="0"/>
              </a:spcBef>
              <a:buFontTx/>
              <a:buNone/>
              <a:defRPr lang="ar-SA" sz="900" baseline="0">
                <a:solidFill>
                  <a:schemeClr val="accent5"/>
                </a:solidFill>
                <a:cs typeface="+mj-cs"/>
              </a:defRPr>
            </a:lvl1pPr>
            <a:lvl2pPr marL="0" indent="0" algn="r" latinLnBrk="0">
              <a:spcBef>
                <a:spcPts val="0"/>
              </a:spcBef>
              <a:buFontTx/>
              <a:buNone/>
              <a:defRPr lang="ar-SA" sz="700">
                <a:solidFill>
                  <a:schemeClr val="accent1"/>
                </a:solidFill>
              </a:defRPr>
            </a:lvl2pPr>
            <a:lvl3pPr marL="0" indent="0" algn="r" latinLnBrk="0">
              <a:spcBef>
                <a:spcPts val="0"/>
              </a:spcBef>
              <a:buFontTx/>
              <a:buNone/>
              <a:defRPr lang="ar-SA" sz="700">
                <a:solidFill>
                  <a:schemeClr val="accent1"/>
                </a:solidFill>
              </a:defRPr>
            </a:lvl3pPr>
            <a:lvl4pPr marL="0" indent="0" algn="r" latinLnBrk="0">
              <a:spcBef>
                <a:spcPts val="0"/>
              </a:spcBef>
              <a:buFontTx/>
              <a:buNone/>
              <a:defRPr lang="ar-SA" sz="700">
                <a:solidFill>
                  <a:schemeClr val="accent1"/>
                </a:solidFill>
              </a:defRPr>
            </a:lvl4pPr>
            <a:lvl5pPr marL="0" indent="0" algn="r" latinLnBrk="0">
              <a:spcBef>
                <a:spcPts val="0"/>
              </a:spcBef>
              <a:buFontTx/>
              <a:buNone/>
              <a:defRPr lang="ar-SA" sz="700">
                <a:solidFill>
                  <a:schemeClr val="accent1"/>
                </a:solidFill>
              </a:defRPr>
            </a:lvl5pPr>
          </a:lstStyle>
          <a:p>
            <a:pPr lvl="0" algn="r" rtl="1"/>
            <a:r>
              <a:rPr lang="ar-SA"/>
              <a:t>[عنوان موقع ويب]</a:t>
            </a:r>
          </a:p>
        </p:txBody>
      </p:sp>
      <p:sp>
        <p:nvSpPr>
          <p:cNvPr id="102" name="عنصر نائب للنص 19"/>
          <p:cNvSpPr>
            <a:spLocks noGrp="1"/>
          </p:cNvSpPr>
          <p:nvPr>
            <p:ph type="body" sz="quarter" idx="175" hasCustomPrompt="1"/>
          </p:nvPr>
        </p:nvSpPr>
        <p:spPr>
          <a:xfrm>
            <a:off x="4953000" y="7966175"/>
            <a:ext cx="1905000" cy="152400"/>
          </a:xfrm>
        </p:spPr>
        <p:txBody>
          <a:bodyPr lIns="0" tIns="0" rIns="0" bIns="0" anchor="ctr">
            <a:noAutofit/>
          </a:bodyPr>
          <a:lstStyle>
            <a:lvl1pPr marL="0" indent="0" algn="r" latinLnBrk="0">
              <a:lnSpc>
                <a:spcPct val="80000"/>
              </a:lnSpc>
              <a:spcBef>
                <a:spcPts val="0"/>
              </a:spcBef>
              <a:buNone/>
              <a:defRPr lang="ar-SA" sz="1200" b="0">
                <a:solidFill>
                  <a:schemeClr val="accent4"/>
                </a:solidFill>
                <a:cs typeface="+mj-cs"/>
              </a:defRPr>
            </a:lvl1pPr>
            <a:lvl2pPr marL="0" indent="0" algn="r" latinLnBrk="0">
              <a:spcBef>
                <a:spcPts val="0"/>
              </a:spcBef>
              <a:buNone/>
              <a:defRPr lang="ar-SA" sz="900"/>
            </a:lvl2pPr>
            <a:lvl3pPr marL="0" indent="0" algn="r" latinLnBrk="0">
              <a:spcBef>
                <a:spcPts val="0"/>
              </a:spcBef>
              <a:buNone/>
              <a:defRPr lang="ar-SA" sz="900"/>
            </a:lvl3pPr>
            <a:lvl4pPr marL="0" indent="0" algn="r" latinLnBrk="0">
              <a:spcBef>
                <a:spcPts val="0"/>
              </a:spcBef>
              <a:buNone/>
              <a:defRPr lang="ar-SA" sz="900"/>
            </a:lvl4pPr>
            <a:lvl5pPr marL="0" indent="0" algn="r" latinLnBrk="0">
              <a:spcBef>
                <a:spcPts val="0"/>
              </a:spcBef>
              <a:buNone/>
              <a:defRPr lang="ar-SA" sz="900"/>
            </a:lvl5pPr>
          </a:lstStyle>
          <a:p>
            <a:pPr lvl="0" algn="r" rtl="1"/>
            <a:r>
              <a:rPr lang="ar-SA"/>
              <a:t>[الاسم]</a:t>
            </a:r>
          </a:p>
        </p:txBody>
      </p:sp>
      <p:sp>
        <p:nvSpPr>
          <p:cNvPr id="103" name="عنصر نائب للنص 21"/>
          <p:cNvSpPr>
            <a:spLocks noGrp="1"/>
          </p:cNvSpPr>
          <p:nvPr>
            <p:ph type="body" sz="quarter" idx="176" hasCustomPrompt="1"/>
          </p:nvPr>
        </p:nvSpPr>
        <p:spPr>
          <a:xfrm>
            <a:off x="4953000" y="8137003"/>
            <a:ext cx="1901536" cy="128016"/>
          </a:xfrm>
        </p:spPr>
        <p:txBody>
          <a:bodyPr lIns="0" tIns="0" rIns="0" bIns="0" anchor="ctr">
            <a:noAutofit/>
          </a:bodyPr>
          <a:lstStyle>
            <a:lvl1pPr marL="0" indent="0" algn="r" latinLnBrk="0">
              <a:lnSpc>
                <a:spcPct val="80000"/>
              </a:lnSpc>
              <a:spcBef>
                <a:spcPts val="0"/>
              </a:spcBef>
              <a:buNone/>
              <a:defRPr lang="ar-SA" sz="900" b="0">
                <a:solidFill>
                  <a:schemeClr val="accent5"/>
                </a:solidFill>
                <a:cs typeface="+mj-cs"/>
              </a:defRPr>
            </a:lvl1pPr>
            <a:lvl2pPr marL="0" indent="0" algn="r" latinLnBrk="0">
              <a:spcBef>
                <a:spcPts val="0"/>
              </a:spcBef>
              <a:buNone/>
              <a:defRPr lang="ar-SA" sz="700" b="1">
                <a:solidFill>
                  <a:schemeClr val="tx1">
                    <a:lumMod val="65000"/>
                    <a:lumOff val="35000"/>
                  </a:schemeClr>
                </a:solidFill>
              </a:defRPr>
            </a:lvl2pPr>
            <a:lvl3pPr marL="0" indent="0" algn="r" latinLnBrk="0">
              <a:spcBef>
                <a:spcPts val="0"/>
              </a:spcBef>
              <a:buNone/>
              <a:defRPr lang="ar-SA" sz="700" b="1">
                <a:solidFill>
                  <a:schemeClr val="tx1">
                    <a:lumMod val="65000"/>
                    <a:lumOff val="35000"/>
                  </a:schemeClr>
                </a:solidFill>
              </a:defRPr>
            </a:lvl3pPr>
            <a:lvl4pPr marL="0" indent="0" algn="r" latinLnBrk="0">
              <a:spcBef>
                <a:spcPts val="0"/>
              </a:spcBef>
              <a:buNone/>
              <a:defRPr lang="ar-SA" sz="700" b="1">
                <a:solidFill>
                  <a:schemeClr val="tx1">
                    <a:lumMod val="65000"/>
                    <a:lumOff val="35000"/>
                  </a:schemeClr>
                </a:solidFill>
              </a:defRPr>
            </a:lvl4pPr>
            <a:lvl5pPr marL="0" indent="0" algn="r" latinLnBrk="0">
              <a:spcBef>
                <a:spcPts val="0"/>
              </a:spcBef>
              <a:buNone/>
              <a:defRPr lang="ar-SA" sz="700" b="1">
                <a:solidFill>
                  <a:schemeClr val="tx1">
                    <a:lumMod val="65000"/>
                    <a:lumOff val="35000"/>
                  </a:schemeClr>
                </a:solidFill>
              </a:defRPr>
            </a:lvl5pPr>
          </a:lstStyle>
          <a:p>
            <a:pPr lvl="0" algn="r" rtl="1"/>
            <a:r>
              <a:rPr lang="ar-SA"/>
              <a:t>[المسمّى الوظيفي]</a:t>
            </a:r>
          </a:p>
        </p:txBody>
      </p:sp>
      <p:sp>
        <p:nvSpPr>
          <p:cNvPr id="104" name="عنصر نائب للنص 31"/>
          <p:cNvSpPr>
            <a:spLocks noGrp="1"/>
          </p:cNvSpPr>
          <p:nvPr>
            <p:ph type="body" sz="quarter" idx="177" hasCustomPrompt="1"/>
          </p:nvPr>
        </p:nvSpPr>
        <p:spPr>
          <a:xfrm>
            <a:off x="4114800" y="8838353"/>
            <a:ext cx="2743200" cy="128016"/>
          </a:xfrm>
        </p:spPr>
        <p:txBody>
          <a:bodyPr lIns="0" tIns="0" rIns="0" bIns="0">
            <a:noAutofit/>
          </a:bodyPr>
          <a:lstStyle>
            <a:lvl1pPr marL="0" indent="0" algn="r" latinLnBrk="0">
              <a:lnSpc>
                <a:spcPct val="80000"/>
              </a:lnSpc>
              <a:spcBef>
                <a:spcPts val="0"/>
              </a:spcBef>
              <a:buNone/>
              <a:defRPr lang="ar-SA" sz="900" b="1" baseline="0">
                <a:solidFill>
                  <a:schemeClr val="accent5"/>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[الشركة]</a:t>
            </a:r>
          </a:p>
        </p:txBody>
      </p:sp>
      <p:sp>
        <p:nvSpPr>
          <p:cNvPr id="105" name="عنصر نائب للنص 31"/>
          <p:cNvSpPr>
            <a:spLocks noGrp="1"/>
          </p:cNvSpPr>
          <p:nvPr>
            <p:ph type="body" sz="quarter" idx="178" hasCustomPrompt="1"/>
          </p:nvPr>
        </p:nvSpPr>
        <p:spPr>
          <a:xfrm>
            <a:off x="4114800" y="8980403"/>
            <a:ext cx="2743200" cy="128016"/>
          </a:xfrm>
        </p:spPr>
        <p:txBody>
          <a:bodyPr lIns="0" tIns="0" rIns="0" bIns="0">
            <a:noAutofit/>
          </a:bodyPr>
          <a:lstStyle>
            <a:lvl1pPr marL="0" indent="0" algn="r" latinLnBrk="0">
              <a:lnSpc>
                <a:spcPct val="80000"/>
              </a:lnSpc>
              <a:spcBef>
                <a:spcPts val="0"/>
              </a:spcBef>
              <a:buNone/>
              <a:defRPr lang="ar-SA" sz="900">
                <a:solidFill>
                  <a:schemeClr val="accent5"/>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[عنوان الشارع، والمدينة، والرمز البريدي للشارع]</a:t>
            </a:r>
          </a:p>
        </p:txBody>
      </p:sp>
      <p:sp>
        <p:nvSpPr>
          <p:cNvPr id="106" name="عنصر نائب للنص 23"/>
          <p:cNvSpPr>
            <a:spLocks noGrp="1"/>
          </p:cNvSpPr>
          <p:nvPr>
            <p:ph type="body" sz="quarter" idx="179" hasCustomPrompt="1"/>
          </p:nvPr>
        </p:nvSpPr>
        <p:spPr>
          <a:xfrm>
            <a:off x="6526575" y="9225274"/>
            <a:ext cx="360000" cy="128016"/>
          </a:xfrm>
        </p:spPr>
        <p:txBody>
          <a:bodyPr lIns="0" tIns="0" rIns="0" bIns="0" anchor="ctr">
            <a:noAutofit/>
          </a:bodyPr>
          <a:lstStyle>
            <a:lvl1pPr marL="0" indent="0" algn="r" rtl="1" latinLnBrk="0">
              <a:lnSpc>
                <a:spcPct val="80000"/>
              </a:lnSpc>
              <a:spcBef>
                <a:spcPts val="0"/>
              </a:spcBef>
              <a:buNone/>
              <a:defRPr lang="ar-SA" sz="700">
                <a:solidFill>
                  <a:schemeClr val="accent4"/>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dirty="0" smtClean="0"/>
              <a:t>الهاتف|</a:t>
            </a:r>
            <a:endParaRPr lang="ar-SA" dirty="0"/>
          </a:p>
        </p:txBody>
      </p:sp>
      <p:sp>
        <p:nvSpPr>
          <p:cNvPr id="107" name="عنصر نائب للنص 23"/>
          <p:cNvSpPr>
            <a:spLocks noGrp="1"/>
          </p:cNvSpPr>
          <p:nvPr>
            <p:ph type="body" sz="quarter" idx="180" hasCustomPrompt="1"/>
          </p:nvPr>
        </p:nvSpPr>
        <p:spPr>
          <a:xfrm>
            <a:off x="5781135" y="9213734"/>
            <a:ext cx="762000" cy="128016"/>
          </a:xfrm>
        </p:spPr>
        <p:txBody>
          <a:bodyPr lIns="0" tIns="0" rIns="0" bIns="0" anchor="ctr">
            <a:noAutofit/>
          </a:bodyPr>
          <a:lstStyle>
            <a:lvl1pPr marL="0" indent="0" algn="r" latinLnBrk="0">
              <a:lnSpc>
                <a:spcPct val="80000"/>
              </a:lnSpc>
              <a:spcBef>
                <a:spcPts val="0"/>
              </a:spcBef>
              <a:buNone/>
              <a:defRPr lang="ar-SA" sz="900">
                <a:solidFill>
                  <a:schemeClr val="accent5"/>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a:t>[رقم الهاتف]</a:t>
            </a:r>
          </a:p>
        </p:txBody>
      </p:sp>
      <p:sp>
        <p:nvSpPr>
          <p:cNvPr id="108" name="عنصر نائب للنص 23"/>
          <p:cNvSpPr>
            <a:spLocks noGrp="1"/>
          </p:cNvSpPr>
          <p:nvPr>
            <p:ph type="body" sz="quarter" idx="181" hasCustomPrompt="1"/>
          </p:nvPr>
        </p:nvSpPr>
        <p:spPr>
          <a:xfrm>
            <a:off x="5071200" y="9225274"/>
            <a:ext cx="720000" cy="128016"/>
          </a:xfrm>
        </p:spPr>
        <p:txBody>
          <a:bodyPr lIns="0" tIns="0" rIns="0" bIns="0" anchor="ctr">
            <a:noAutofit/>
          </a:bodyPr>
          <a:lstStyle>
            <a:lvl1pPr marL="0" indent="0" algn="r" rtl="1" latinLnBrk="0">
              <a:lnSpc>
                <a:spcPct val="80000"/>
              </a:lnSpc>
              <a:spcBef>
                <a:spcPts val="0"/>
              </a:spcBef>
              <a:buNone/>
              <a:defRPr lang="ar-SA" sz="700">
                <a:solidFill>
                  <a:schemeClr val="accent4"/>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dirty="0" smtClean="0"/>
              <a:t>البريد الإلكتروني|</a:t>
            </a:r>
            <a:endParaRPr lang="ar-SA" dirty="0"/>
          </a:p>
        </p:txBody>
      </p:sp>
      <p:sp>
        <p:nvSpPr>
          <p:cNvPr id="109" name="عنصر نائب للنص 23"/>
          <p:cNvSpPr>
            <a:spLocks noGrp="1"/>
          </p:cNvSpPr>
          <p:nvPr>
            <p:ph type="body" sz="quarter" idx="182" hasCustomPrompt="1"/>
          </p:nvPr>
        </p:nvSpPr>
        <p:spPr>
          <a:xfrm>
            <a:off x="4104733" y="9213734"/>
            <a:ext cx="936000" cy="128016"/>
          </a:xfrm>
        </p:spPr>
        <p:txBody>
          <a:bodyPr lIns="0" tIns="0" rIns="0" bIns="0" anchor="ctr">
            <a:noAutofit/>
          </a:bodyPr>
          <a:lstStyle>
            <a:lvl1pPr marL="0" indent="0" algn="r" latinLnBrk="0">
              <a:lnSpc>
                <a:spcPct val="80000"/>
              </a:lnSpc>
              <a:spcBef>
                <a:spcPts val="0"/>
              </a:spcBef>
              <a:buNone/>
              <a:defRPr lang="ar-SA" sz="900">
                <a:solidFill>
                  <a:schemeClr val="accent5"/>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a:t>[البريد الإلكتروني]</a:t>
            </a:r>
          </a:p>
        </p:txBody>
      </p:sp>
      <p:sp>
        <p:nvSpPr>
          <p:cNvPr id="110" name="عنصر نائب للنص 27"/>
          <p:cNvSpPr>
            <a:spLocks noGrp="1"/>
          </p:cNvSpPr>
          <p:nvPr>
            <p:ph type="body" sz="quarter" idx="183" hasCustomPrompt="1"/>
          </p:nvPr>
        </p:nvSpPr>
        <p:spPr>
          <a:xfrm>
            <a:off x="6459872" y="9351558"/>
            <a:ext cx="432000" cy="128016"/>
          </a:xfrm>
        </p:spPr>
        <p:txBody>
          <a:bodyPr lIns="0" tIns="0" rIns="0" bIns="0" anchor="ctr">
            <a:noAutofit/>
          </a:bodyPr>
          <a:lstStyle>
            <a:lvl1pPr marL="0" indent="0" algn="r" rtl="1" latinLnBrk="0">
              <a:lnSpc>
                <a:spcPct val="80000"/>
              </a:lnSpc>
              <a:spcBef>
                <a:spcPts val="0"/>
              </a:spcBef>
              <a:buFontTx/>
              <a:buNone/>
              <a:defRPr lang="ar-SA" sz="700" baseline="0">
                <a:solidFill>
                  <a:schemeClr val="accent4"/>
                </a:solidFill>
                <a:cs typeface="+mj-cs"/>
              </a:defRPr>
            </a:lvl1pPr>
            <a:lvl2pPr marL="0" indent="0" algn="r" latinLnBrk="0">
              <a:spcBef>
                <a:spcPts val="0"/>
              </a:spcBef>
              <a:buFontTx/>
              <a:buNone/>
              <a:defRPr lang="ar-SA" sz="700">
                <a:solidFill>
                  <a:schemeClr val="accent1"/>
                </a:solidFill>
              </a:defRPr>
            </a:lvl2pPr>
            <a:lvl3pPr marL="0" indent="0" algn="r" latinLnBrk="0">
              <a:spcBef>
                <a:spcPts val="0"/>
              </a:spcBef>
              <a:buFontTx/>
              <a:buNone/>
              <a:defRPr lang="ar-SA" sz="700">
                <a:solidFill>
                  <a:schemeClr val="accent1"/>
                </a:solidFill>
              </a:defRPr>
            </a:lvl3pPr>
            <a:lvl4pPr marL="0" indent="0" algn="r" latinLnBrk="0">
              <a:spcBef>
                <a:spcPts val="0"/>
              </a:spcBef>
              <a:buFontTx/>
              <a:buNone/>
              <a:defRPr lang="ar-SA" sz="700">
                <a:solidFill>
                  <a:schemeClr val="accent1"/>
                </a:solidFill>
              </a:defRPr>
            </a:lvl4pPr>
            <a:lvl5pPr marL="0" indent="0" algn="r" latinLnBrk="0">
              <a:spcBef>
                <a:spcPts val="0"/>
              </a:spcBef>
              <a:buFontTx/>
              <a:buNone/>
              <a:defRPr lang="ar-SA" sz="700">
                <a:solidFill>
                  <a:schemeClr val="accent1"/>
                </a:solidFill>
              </a:defRPr>
            </a:lvl5pPr>
          </a:lstStyle>
          <a:p>
            <a:pPr lvl="0" algn="r" rtl="1"/>
            <a:r>
              <a:rPr lang="ar-SA" dirty="0" smtClean="0"/>
              <a:t>موقع ويب|</a:t>
            </a:r>
            <a:endParaRPr lang="ar-SA" dirty="0"/>
          </a:p>
        </p:txBody>
      </p:sp>
      <p:sp>
        <p:nvSpPr>
          <p:cNvPr id="111" name="عنصر نائب للنص 27"/>
          <p:cNvSpPr>
            <a:spLocks noGrp="1"/>
          </p:cNvSpPr>
          <p:nvPr>
            <p:ph type="body" sz="quarter" idx="184" hasCustomPrompt="1"/>
          </p:nvPr>
        </p:nvSpPr>
        <p:spPr>
          <a:xfrm>
            <a:off x="4104733" y="9345788"/>
            <a:ext cx="2304000" cy="128016"/>
          </a:xfrm>
        </p:spPr>
        <p:txBody>
          <a:bodyPr lIns="0" tIns="0" rIns="0" bIns="0" anchor="ctr">
            <a:noAutofit/>
          </a:bodyPr>
          <a:lstStyle>
            <a:lvl1pPr marL="0" indent="0" algn="r" latinLnBrk="0">
              <a:lnSpc>
                <a:spcPct val="80000"/>
              </a:lnSpc>
              <a:spcBef>
                <a:spcPts val="0"/>
              </a:spcBef>
              <a:buFontTx/>
              <a:buNone/>
              <a:defRPr lang="ar-SA" sz="900" baseline="0">
                <a:solidFill>
                  <a:schemeClr val="accent5"/>
                </a:solidFill>
                <a:cs typeface="+mj-cs"/>
              </a:defRPr>
            </a:lvl1pPr>
            <a:lvl2pPr marL="0" indent="0" algn="r" latinLnBrk="0">
              <a:spcBef>
                <a:spcPts val="0"/>
              </a:spcBef>
              <a:buFontTx/>
              <a:buNone/>
              <a:defRPr lang="ar-SA" sz="700">
                <a:solidFill>
                  <a:schemeClr val="accent1"/>
                </a:solidFill>
              </a:defRPr>
            </a:lvl2pPr>
            <a:lvl3pPr marL="0" indent="0" algn="r" latinLnBrk="0">
              <a:spcBef>
                <a:spcPts val="0"/>
              </a:spcBef>
              <a:buFontTx/>
              <a:buNone/>
              <a:defRPr lang="ar-SA" sz="700">
                <a:solidFill>
                  <a:schemeClr val="accent1"/>
                </a:solidFill>
              </a:defRPr>
            </a:lvl3pPr>
            <a:lvl4pPr marL="0" indent="0" algn="r" latinLnBrk="0">
              <a:spcBef>
                <a:spcPts val="0"/>
              </a:spcBef>
              <a:buFontTx/>
              <a:buNone/>
              <a:defRPr lang="ar-SA" sz="700">
                <a:solidFill>
                  <a:schemeClr val="accent1"/>
                </a:solidFill>
              </a:defRPr>
            </a:lvl4pPr>
            <a:lvl5pPr marL="0" indent="0" algn="r" latinLnBrk="0">
              <a:spcBef>
                <a:spcPts val="0"/>
              </a:spcBef>
              <a:buFontTx/>
              <a:buNone/>
              <a:defRPr lang="ar-SA" sz="700">
                <a:solidFill>
                  <a:schemeClr val="accent1"/>
                </a:solidFill>
              </a:defRPr>
            </a:lvl5pPr>
          </a:lstStyle>
          <a:p>
            <a:pPr lvl="0" algn="r" rtl="1"/>
            <a:r>
              <a:rPr lang="ar-SA"/>
              <a:t>[عنوان موقع ويب]</a:t>
            </a:r>
          </a:p>
        </p:txBody>
      </p:sp>
      <p:sp>
        <p:nvSpPr>
          <p:cNvPr id="114" name="عنصر نائب للنص 19"/>
          <p:cNvSpPr>
            <a:spLocks noGrp="1"/>
          </p:cNvSpPr>
          <p:nvPr>
            <p:ph type="body" sz="quarter" idx="185" hasCustomPrompt="1"/>
          </p:nvPr>
        </p:nvSpPr>
        <p:spPr>
          <a:xfrm>
            <a:off x="1762665" y="6137311"/>
            <a:ext cx="1905000" cy="152400"/>
          </a:xfrm>
        </p:spPr>
        <p:txBody>
          <a:bodyPr lIns="0" tIns="0" rIns="0" bIns="0" anchor="ctr">
            <a:noAutofit/>
          </a:bodyPr>
          <a:lstStyle>
            <a:lvl1pPr marL="0" indent="0" algn="r" latinLnBrk="0">
              <a:lnSpc>
                <a:spcPct val="80000"/>
              </a:lnSpc>
              <a:spcBef>
                <a:spcPts val="0"/>
              </a:spcBef>
              <a:buNone/>
              <a:defRPr lang="ar-SA" sz="1200" b="0">
                <a:solidFill>
                  <a:schemeClr val="accent4"/>
                </a:solidFill>
                <a:cs typeface="+mj-cs"/>
              </a:defRPr>
            </a:lvl1pPr>
            <a:lvl2pPr marL="0" indent="0" algn="r" latinLnBrk="0">
              <a:spcBef>
                <a:spcPts val="0"/>
              </a:spcBef>
              <a:buNone/>
              <a:defRPr lang="ar-SA" sz="900"/>
            </a:lvl2pPr>
            <a:lvl3pPr marL="0" indent="0" algn="r" latinLnBrk="0">
              <a:spcBef>
                <a:spcPts val="0"/>
              </a:spcBef>
              <a:buNone/>
              <a:defRPr lang="ar-SA" sz="900"/>
            </a:lvl3pPr>
            <a:lvl4pPr marL="0" indent="0" algn="r" latinLnBrk="0">
              <a:spcBef>
                <a:spcPts val="0"/>
              </a:spcBef>
              <a:buNone/>
              <a:defRPr lang="ar-SA" sz="900"/>
            </a:lvl4pPr>
            <a:lvl5pPr marL="0" indent="0" algn="r" latinLnBrk="0">
              <a:spcBef>
                <a:spcPts val="0"/>
              </a:spcBef>
              <a:buNone/>
              <a:defRPr lang="ar-SA" sz="900"/>
            </a:lvl5pPr>
          </a:lstStyle>
          <a:p>
            <a:pPr lvl="0" algn="r" rtl="1"/>
            <a:r>
              <a:rPr lang="ar-SA"/>
              <a:t>[الاسم]</a:t>
            </a:r>
          </a:p>
        </p:txBody>
      </p:sp>
      <p:sp>
        <p:nvSpPr>
          <p:cNvPr id="115" name="عنصر نائب للنص 21"/>
          <p:cNvSpPr>
            <a:spLocks noGrp="1"/>
          </p:cNvSpPr>
          <p:nvPr>
            <p:ph type="body" sz="quarter" idx="186" hasCustomPrompt="1"/>
          </p:nvPr>
        </p:nvSpPr>
        <p:spPr>
          <a:xfrm>
            <a:off x="1762665" y="6308139"/>
            <a:ext cx="1901536" cy="128016"/>
          </a:xfrm>
        </p:spPr>
        <p:txBody>
          <a:bodyPr lIns="0" tIns="0" rIns="0" bIns="0" anchor="ctr">
            <a:noAutofit/>
          </a:bodyPr>
          <a:lstStyle>
            <a:lvl1pPr marL="0" indent="0" algn="r" latinLnBrk="0">
              <a:lnSpc>
                <a:spcPct val="80000"/>
              </a:lnSpc>
              <a:spcBef>
                <a:spcPts val="0"/>
              </a:spcBef>
              <a:buNone/>
              <a:defRPr lang="ar-SA" sz="900" b="0">
                <a:solidFill>
                  <a:schemeClr val="accent5"/>
                </a:solidFill>
                <a:cs typeface="+mj-cs"/>
              </a:defRPr>
            </a:lvl1pPr>
            <a:lvl2pPr marL="0" indent="0" algn="r" latinLnBrk="0">
              <a:spcBef>
                <a:spcPts val="0"/>
              </a:spcBef>
              <a:buNone/>
              <a:defRPr lang="ar-SA" sz="700" b="1">
                <a:solidFill>
                  <a:schemeClr val="tx1">
                    <a:lumMod val="65000"/>
                    <a:lumOff val="35000"/>
                  </a:schemeClr>
                </a:solidFill>
              </a:defRPr>
            </a:lvl2pPr>
            <a:lvl3pPr marL="0" indent="0" algn="r" latinLnBrk="0">
              <a:spcBef>
                <a:spcPts val="0"/>
              </a:spcBef>
              <a:buNone/>
              <a:defRPr lang="ar-SA" sz="700" b="1">
                <a:solidFill>
                  <a:schemeClr val="tx1">
                    <a:lumMod val="65000"/>
                    <a:lumOff val="35000"/>
                  </a:schemeClr>
                </a:solidFill>
              </a:defRPr>
            </a:lvl3pPr>
            <a:lvl4pPr marL="0" indent="0" algn="r" latinLnBrk="0">
              <a:spcBef>
                <a:spcPts val="0"/>
              </a:spcBef>
              <a:buNone/>
              <a:defRPr lang="ar-SA" sz="700" b="1">
                <a:solidFill>
                  <a:schemeClr val="tx1">
                    <a:lumMod val="65000"/>
                    <a:lumOff val="35000"/>
                  </a:schemeClr>
                </a:solidFill>
              </a:defRPr>
            </a:lvl4pPr>
            <a:lvl5pPr marL="0" indent="0" algn="r" latinLnBrk="0">
              <a:spcBef>
                <a:spcPts val="0"/>
              </a:spcBef>
              <a:buNone/>
              <a:defRPr lang="ar-SA" sz="700" b="1">
                <a:solidFill>
                  <a:schemeClr val="tx1">
                    <a:lumMod val="65000"/>
                    <a:lumOff val="35000"/>
                  </a:schemeClr>
                </a:solidFill>
              </a:defRPr>
            </a:lvl5pPr>
          </a:lstStyle>
          <a:p>
            <a:pPr lvl="0" algn="r" rtl="1"/>
            <a:r>
              <a:rPr lang="ar-SA"/>
              <a:t>[المسمّى الوظيفي]</a:t>
            </a:r>
          </a:p>
        </p:txBody>
      </p:sp>
      <p:sp>
        <p:nvSpPr>
          <p:cNvPr id="116" name="عنصر نائب للنص 31"/>
          <p:cNvSpPr>
            <a:spLocks noGrp="1"/>
          </p:cNvSpPr>
          <p:nvPr>
            <p:ph type="body" sz="quarter" idx="187" hasCustomPrompt="1"/>
          </p:nvPr>
        </p:nvSpPr>
        <p:spPr>
          <a:xfrm>
            <a:off x="924465" y="7009489"/>
            <a:ext cx="2743200" cy="128016"/>
          </a:xfrm>
        </p:spPr>
        <p:txBody>
          <a:bodyPr lIns="0" tIns="0" rIns="0" bIns="0">
            <a:noAutofit/>
          </a:bodyPr>
          <a:lstStyle>
            <a:lvl1pPr marL="0" indent="0" algn="r" latinLnBrk="0">
              <a:lnSpc>
                <a:spcPct val="80000"/>
              </a:lnSpc>
              <a:spcBef>
                <a:spcPts val="0"/>
              </a:spcBef>
              <a:buNone/>
              <a:defRPr lang="ar-SA" sz="900" b="1" baseline="0">
                <a:solidFill>
                  <a:schemeClr val="accent5"/>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[الشركة]</a:t>
            </a:r>
          </a:p>
        </p:txBody>
      </p:sp>
      <p:sp>
        <p:nvSpPr>
          <p:cNvPr id="117" name="عنصر نائب للنص 31"/>
          <p:cNvSpPr>
            <a:spLocks noGrp="1"/>
          </p:cNvSpPr>
          <p:nvPr>
            <p:ph type="body" sz="quarter" idx="188" hasCustomPrompt="1"/>
          </p:nvPr>
        </p:nvSpPr>
        <p:spPr>
          <a:xfrm>
            <a:off x="924465" y="7151539"/>
            <a:ext cx="2743200" cy="128016"/>
          </a:xfrm>
        </p:spPr>
        <p:txBody>
          <a:bodyPr lIns="0" tIns="0" rIns="0" bIns="0">
            <a:noAutofit/>
          </a:bodyPr>
          <a:lstStyle>
            <a:lvl1pPr marL="0" indent="0" algn="r" latinLnBrk="0">
              <a:lnSpc>
                <a:spcPct val="80000"/>
              </a:lnSpc>
              <a:spcBef>
                <a:spcPts val="0"/>
              </a:spcBef>
              <a:buNone/>
              <a:defRPr lang="ar-SA" sz="900">
                <a:solidFill>
                  <a:schemeClr val="accent5"/>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[عنوان الشارع، والمدينة، والرمز البريدي للشارع]</a:t>
            </a:r>
          </a:p>
        </p:txBody>
      </p:sp>
      <p:sp>
        <p:nvSpPr>
          <p:cNvPr id="118" name="عنصر نائب للنص 23"/>
          <p:cNvSpPr>
            <a:spLocks noGrp="1"/>
          </p:cNvSpPr>
          <p:nvPr>
            <p:ph type="body" sz="quarter" idx="189" hasCustomPrompt="1"/>
          </p:nvPr>
        </p:nvSpPr>
        <p:spPr>
          <a:xfrm>
            <a:off x="3336240" y="7396410"/>
            <a:ext cx="360000" cy="128016"/>
          </a:xfrm>
        </p:spPr>
        <p:txBody>
          <a:bodyPr lIns="0" tIns="0" rIns="0" bIns="0" anchor="ctr">
            <a:noAutofit/>
          </a:bodyPr>
          <a:lstStyle>
            <a:lvl1pPr marL="0" indent="0" algn="r" rtl="1" latinLnBrk="0">
              <a:lnSpc>
                <a:spcPct val="80000"/>
              </a:lnSpc>
              <a:spcBef>
                <a:spcPts val="0"/>
              </a:spcBef>
              <a:buNone/>
              <a:defRPr lang="ar-SA" sz="700">
                <a:solidFill>
                  <a:schemeClr val="accent4"/>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dirty="0" smtClean="0"/>
              <a:t>الهاتف|</a:t>
            </a:r>
            <a:endParaRPr lang="ar-SA" dirty="0"/>
          </a:p>
        </p:txBody>
      </p:sp>
      <p:sp>
        <p:nvSpPr>
          <p:cNvPr id="119" name="عنصر نائب للنص 23"/>
          <p:cNvSpPr>
            <a:spLocks noGrp="1"/>
          </p:cNvSpPr>
          <p:nvPr>
            <p:ph type="body" sz="quarter" idx="190" hasCustomPrompt="1"/>
          </p:nvPr>
        </p:nvSpPr>
        <p:spPr>
          <a:xfrm>
            <a:off x="2590800" y="7384870"/>
            <a:ext cx="762000" cy="128016"/>
          </a:xfrm>
        </p:spPr>
        <p:txBody>
          <a:bodyPr lIns="0" tIns="0" rIns="0" bIns="0" anchor="ctr">
            <a:noAutofit/>
          </a:bodyPr>
          <a:lstStyle>
            <a:lvl1pPr marL="0" indent="0" algn="r" latinLnBrk="0">
              <a:lnSpc>
                <a:spcPct val="80000"/>
              </a:lnSpc>
              <a:spcBef>
                <a:spcPts val="0"/>
              </a:spcBef>
              <a:buNone/>
              <a:defRPr lang="ar-SA" sz="900">
                <a:solidFill>
                  <a:schemeClr val="accent5"/>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a:t>[رقم الهاتف]</a:t>
            </a:r>
          </a:p>
        </p:txBody>
      </p:sp>
      <p:sp>
        <p:nvSpPr>
          <p:cNvPr id="120" name="عنصر نائب للنص 23"/>
          <p:cNvSpPr>
            <a:spLocks noGrp="1"/>
          </p:cNvSpPr>
          <p:nvPr>
            <p:ph type="body" sz="quarter" idx="191" hasCustomPrompt="1"/>
          </p:nvPr>
        </p:nvSpPr>
        <p:spPr>
          <a:xfrm>
            <a:off x="1880865" y="7396410"/>
            <a:ext cx="720000" cy="128016"/>
          </a:xfrm>
        </p:spPr>
        <p:txBody>
          <a:bodyPr lIns="0" tIns="0" rIns="0" bIns="0" anchor="ctr">
            <a:noAutofit/>
          </a:bodyPr>
          <a:lstStyle>
            <a:lvl1pPr marL="0" indent="0" algn="r" rtl="1" latinLnBrk="0">
              <a:lnSpc>
                <a:spcPct val="80000"/>
              </a:lnSpc>
              <a:spcBef>
                <a:spcPts val="0"/>
              </a:spcBef>
              <a:buNone/>
              <a:defRPr lang="ar-SA" sz="700">
                <a:solidFill>
                  <a:schemeClr val="accent4"/>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dirty="0" smtClean="0"/>
              <a:t>البريد الإلكتروني|</a:t>
            </a:r>
            <a:endParaRPr lang="ar-SA" dirty="0"/>
          </a:p>
        </p:txBody>
      </p:sp>
      <p:sp>
        <p:nvSpPr>
          <p:cNvPr id="121" name="عنصر نائب للنص 23"/>
          <p:cNvSpPr>
            <a:spLocks noGrp="1"/>
          </p:cNvSpPr>
          <p:nvPr>
            <p:ph type="body" sz="quarter" idx="192" hasCustomPrompt="1"/>
          </p:nvPr>
        </p:nvSpPr>
        <p:spPr>
          <a:xfrm>
            <a:off x="914398" y="7384870"/>
            <a:ext cx="936000" cy="128016"/>
          </a:xfrm>
        </p:spPr>
        <p:txBody>
          <a:bodyPr lIns="0" tIns="0" rIns="0" bIns="0" anchor="ctr">
            <a:noAutofit/>
          </a:bodyPr>
          <a:lstStyle>
            <a:lvl1pPr marL="0" indent="0" algn="r" latinLnBrk="0">
              <a:lnSpc>
                <a:spcPct val="80000"/>
              </a:lnSpc>
              <a:spcBef>
                <a:spcPts val="0"/>
              </a:spcBef>
              <a:buNone/>
              <a:defRPr lang="ar-SA" sz="900">
                <a:solidFill>
                  <a:schemeClr val="accent5"/>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a:t>[البريد الإلكتروني]</a:t>
            </a:r>
          </a:p>
        </p:txBody>
      </p:sp>
      <p:sp>
        <p:nvSpPr>
          <p:cNvPr id="122" name="عنصر نائب للنص 27"/>
          <p:cNvSpPr>
            <a:spLocks noGrp="1"/>
          </p:cNvSpPr>
          <p:nvPr>
            <p:ph type="body" sz="quarter" idx="193" hasCustomPrompt="1"/>
          </p:nvPr>
        </p:nvSpPr>
        <p:spPr>
          <a:xfrm>
            <a:off x="3269537" y="7522694"/>
            <a:ext cx="432000" cy="128016"/>
          </a:xfrm>
        </p:spPr>
        <p:txBody>
          <a:bodyPr lIns="0" tIns="0" rIns="0" bIns="0" anchor="ctr">
            <a:noAutofit/>
          </a:bodyPr>
          <a:lstStyle>
            <a:lvl1pPr marL="0" indent="0" algn="r" rtl="1" latinLnBrk="0">
              <a:lnSpc>
                <a:spcPct val="80000"/>
              </a:lnSpc>
              <a:spcBef>
                <a:spcPts val="0"/>
              </a:spcBef>
              <a:buFontTx/>
              <a:buNone/>
              <a:defRPr lang="ar-SA" sz="700" baseline="0">
                <a:solidFill>
                  <a:schemeClr val="accent4"/>
                </a:solidFill>
                <a:cs typeface="+mj-cs"/>
              </a:defRPr>
            </a:lvl1pPr>
            <a:lvl2pPr marL="0" indent="0" algn="r" latinLnBrk="0">
              <a:spcBef>
                <a:spcPts val="0"/>
              </a:spcBef>
              <a:buFontTx/>
              <a:buNone/>
              <a:defRPr lang="ar-SA" sz="700">
                <a:solidFill>
                  <a:schemeClr val="accent1"/>
                </a:solidFill>
              </a:defRPr>
            </a:lvl2pPr>
            <a:lvl3pPr marL="0" indent="0" algn="r" latinLnBrk="0">
              <a:spcBef>
                <a:spcPts val="0"/>
              </a:spcBef>
              <a:buFontTx/>
              <a:buNone/>
              <a:defRPr lang="ar-SA" sz="700">
                <a:solidFill>
                  <a:schemeClr val="accent1"/>
                </a:solidFill>
              </a:defRPr>
            </a:lvl3pPr>
            <a:lvl4pPr marL="0" indent="0" algn="r" latinLnBrk="0">
              <a:spcBef>
                <a:spcPts val="0"/>
              </a:spcBef>
              <a:buFontTx/>
              <a:buNone/>
              <a:defRPr lang="ar-SA" sz="700">
                <a:solidFill>
                  <a:schemeClr val="accent1"/>
                </a:solidFill>
              </a:defRPr>
            </a:lvl4pPr>
            <a:lvl5pPr marL="0" indent="0" algn="r" latinLnBrk="0">
              <a:spcBef>
                <a:spcPts val="0"/>
              </a:spcBef>
              <a:buFontTx/>
              <a:buNone/>
              <a:defRPr lang="ar-SA" sz="700">
                <a:solidFill>
                  <a:schemeClr val="accent1"/>
                </a:solidFill>
              </a:defRPr>
            </a:lvl5pPr>
          </a:lstStyle>
          <a:p>
            <a:pPr lvl="0" algn="r" rtl="1"/>
            <a:r>
              <a:rPr lang="ar-SA" dirty="0" smtClean="0"/>
              <a:t>موقع ويب|</a:t>
            </a:r>
            <a:endParaRPr lang="ar-SA" dirty="0"/>
          </a:p>
        </p:txBody>
      </p:sp>
      <p:sp>
        <p:nvSpPr>
          <p:cNvPr id="123" name="عنصر نائب للنص 27"/>
          <p:cNvSpPr>
            <a:spLocks noGrp="1"/>
          </p:cNvSpPr>
          <p:nvPr>
            <p:ph type="body" sz="quarter" idx="194" hasCustomPrompt="1"/>
          </p:nvPr>
        </p:nvSpPr>
        <p:spPr>
          <a:xfrm>
            <a:off x="914398" y="7516924"/>
            <a:ext cx="2304000" cy="128016"/>
          </a:xfrm>
        </p:spPr>
        <p:txBody>
          <a:bodyPr lIns="0" tIns="0" rIns="0" bIns="0" anchor="ctr">
            <a:noAutofit/>
          </a:bodyPr>
          <a:lstStyle>
            <a:lvl1pPr marL="0" indent="0" algn="r" latinLnBrk="0">
              <a:lnSpc>
                <a:spcPct val="80000"/>
              </a:lnSpc>
              <a:spcBef>
                <a:spcPts val="0"/>
              </a:spcBef>
              <a:buFontTx/>
              <a:buNone/>
              <a:defRPr lang="ar-SA" sz="900" baseline="0">
                <a:solidFill>
                  <a:schemeClr val="accent5"/>
                </a:solidFill>
                <a:cs typeface="+mj-cs"/>
              </a:defRPr>
            </a:lvl1pPr>
            <a:lvl2pPr marL="0" indent="0" algn="r" latinLnBrk="0">
              <a:spcBef>
                <a:spcPts val="0"/>
              </a:spcBef>
              <a:buFontTx/>
              <a:buNone/>
              <a:defRPr lang="ar-SA" sz="700">
                <a:solidFill>
                  <a:schemeClr val="accent1"/>
                </a:solidFill>
              </a:defRPr>
            </a:lvl2pPr>
            <a:lvl3pPr marL="0" indent="0" algn="r" latinLnBrk="0">
              <a:spcBef>
                <a:spcPts val="0"/>
              </a:spcBef>
              <a:buFontTx/>
              <a:buNone/>
              <a:defRPr lang="ar-SA" sz="700">
                <a:solidFill>
                  <a:schemeClr val="accent1"/>
                </a:solidFill>
              </a:defRPr>
            </a:lvl3pPr>
            <a:lvl4pPr marL="0" indent="0" algn="r" latinLnBrk="0">
              <a:spcBef>
                <a:spcPts val="0"/>
              </a:spcBef>
              <a:buFontTx/>
              <a:buNone/>
              <a:defRPr lang="ar-SA" sz="700">
                <a:solidFill>
                  <a:schemeClr val="accent1"/>
                </a:solidFill>
              </a:defRPr>
            </a:lvl4pPr>
            <a:lvl5pPr marL="0" indent="0" algn="r" latinLnBrk="0">
              <a:spcBef>
                <a:spcPts val="0"/>
              </a:spcBef>
              <a:buFontTx/>
              <a:buNone/>
              <a:defRPr lang="ar-SA" sz="700">
                <a:solidFill>
                  <a:schemeClr val="accent1"/>
                </a:solidFill>
              </a:defRPr>
            </a:lvl5pPr>
          </a:lstStyle>
          <a:p>
            <a:pPr lvl="0" algn="r" rtl="1"/>
            <a:r>
              <a:rPr lang="ar-SA"/>
              <a:t>[عنوان موقع ويب]</a:t>
            </a:r>
          </a:p>
        </p:txBody>
      </p:sp>
      <p:sp>
        <p:nvSpPr>
          <p:cNvPr id="124" name="عنصر نائب للنص 19"/>
          <p:cNvSpPr>
            <a:spLocks noGrp="1"/>
          </p:cNvSpPr>
          <p:nvPr>
            <p:ph type="body" sz="quarter" idx="195" hasCustomPrompt="1"/>
          </p:nvPr>
        </p:nvSpPr>
        <p:spPr>
          <a:xfrm>
            <a:off x="4953000" y="6137311"/>
            <a:ext cx="1905000" cy="152400"/>
          </a:xfrm>
        </p:spPr>
        <p:txBody>
          <a:bodyPr lIns="0" tIns="0" rIns="0" bIns="0" anchor="ctr">
            <a:noAutofit/>
          </a:bodyPr>
          <a:lstStyle>
            <a:lvl1pPr marL="0" indent="0" algn="r" latinLnBrk="0">
              <a:lnSpc>
                <a:spcPct val="80000"/>
              </a:lnSpc>
              <a:spcBef>
                <a:spcPts val="0"/>
              </a:spcBef>
              <a:buNone/>
              <a:defRPr lang="ar-SA" sz="1200" b="0">
                <a:solidFill>
                  <a:schemeClr val="accent4"/>
                </a:solidFill>
                <a:cs typeface="+mj-cs"/>
              </a:defRPr>
            </a:lvl1pPr>
            <a:lvl2pPr marL="0" indent="0" algn="r" latinLnBrk="0">
              <a:spcBef>
                <a:spcPts val="0"/>
              </a:spcBef>
              <a:buNone/>
              <a:defRPr lang="ar-SA" sz="900"/>
            </a:lvl2pPr>
            <a:lvl3pPr marL="0" indent="0" algn="r" latinLnBrk="0">
              <a:spcBef>
                <a:spcPts val="0"/>
              </a:spcBef>
              <a:buNone/>
              <a:defRPr lang="ar-SA" sz="900"/>
            </a:lvl3pPr>
            <a:lvl4pPr marL="0" indent="0" algn="r" latinLnBrk="0">
              <a:spcBef>
                <a:spcPts val="0"/>
              </a:spcBef>
              <a:buNone/>
              <a:defRPr lang="ar-SA" sz="900"/>
            </a:lvl4pPr>
            <a:lvl5pPr marL="0" indent="0" algn="r" latinLnBrk="0">
              <a:spcBef>
                <a:spcPts val="0"/>
              </a:spcBef>
              <a:buNone/>
              <a:defRPr lang="ar-SA" sz="900"/>
            </a:lvl5pPr>
          </a:lstStyle>
          <a:p>
            <a:pPr lvl="0" algn="r" rtl="1"/>
            <a:r>
              <a:rPr lang="ar-SA"/>
              <a:t>[الاسم]</a:t>
            </a:r>
          </a:p>
        </p:txBody>
      </p:sp>
      <p:sp>
        <p:nvSpPr>
          <p:cNvPr id="126" name="عنصر نائب للنص 21"/>
          <p:cNvSpPr>
            <a:spLocks noGrp="1"/>
          </p:cNvSpPr>
          <p:nvPr>
            <p:ph type="body" sz="quarter" idx="196" hasCustomPrompt="1"/>
          </p:nvPr>
        </p:nvSpPr>
        <p:spPr>
          <a:xfrm>
            <a:off x="4953000" y="6308139"/>
            <a:ext cx="1901536" cy="128016"/>
          </a:xfrm>
        </p:spPr>
        <p:txBody>
          <a:bodyPr lIns="0" tIns="0" rIns="0" bIns="0" anchor="ctr">
            <a:noAutofit/>
          </a:bodyPr>
          <a:lstStyle>
            <a:lvl1pPr marL="0" indent="0" algn="r" latinLnBrk="0">
              <a:lnSpc>
                <a:spcPct val="80000"/>
              </a:lnSpc>
              <a:spcBef>
                <a:spcPts val="0"/>
              </a:spcBef>
              <a:buNone/>
              <a:defRPr lang="ar-SA" sz="900" b="0">
                <a:solidFill>
                  <a:schemeClr val="accent5"/>
                </a:solidFill>
                <a:cs typeface="+mj-cs"/>
              </a:defRPr>
            </a:lvl1pPr>
            <a:lvl2pPr marL="0" indent="0" algn="r" latinLnBrk="0">
              <a:spcBef>
                <a:spcPts val="0"/>
              </a:spcBef>
              <a:buNone/>
              <a:defRPr lang="ar-SA" sz="700" b="1">
                <a:solidFill>
                  <a:schemeClr val="tx1">
                    <a:lumMod val="65000"/>
                    <a:lumOff val="35000"/>
                  </a:schemeClr>
                </a:solidFill>
              </a:defRPr>
            </a:lvl2pPr>
            <a:lvl3pPr marL="0" indent="0" algn="r" latinLnBrk="0">
              <a:spcBef>
                <a:spcPts val="0"/>
              </a:spcBef>
              <a:buNone/>
              <a:defRPr lang="ar-SA" sz="700" b="1">
                <a:solidFill>
                  <a:schemeClr val="tx1">
                    <a:lumMod val="65000"/>
                    <a:lumOff val="35000"/>
                  </a:schemeClr>
                </a:solidFill>
              </a:defRPr>
            </a:lvl3pPr>
            <a:lvl4pPr marL="0" indent="0" algn="r" latinLnBrk="0">
              <a:spcBef>
                <a:spcPts val="0"/>
              </a:spcBef>
              <a:buNone/>
              <a:defRPr lang="ar-SA" sz="700" b="1">
                <a:solidFill>
                  <a:schemeClr val="tx1">
                    <a:lumMod val="65000"/>
                    <a:lumOff val="35000"/>
                  </a:schemeClr>
                </a:solidFill>
              </a:defRPr>
            </a:lvl4pPr>
            <a:lvl5pPr marL="0" indent="0" algn="r" latinLnBrk="0">
              <a:spcBef>
                <a:spcPts val="0"/>
              </a:spcBef>
              <a:buNone/>
              <a:defRPr lang="ar-SA" sz="700" b="1">
                <a:solidFill>
                  <a:schemeClr val="tx1">
                    <a:lumMod val="65000"/>
                    <a:lumOff val="35000"/>
                  </a:schemeClr>
                </a:solidFill>
              </a:defRPr>
            </a:lvl5pPr>
          </a:lstStyle>
          <a:p>
            <a:pPr lvl="0" algn="r" rtl="1"/>
            <a:r>
              <a:rPr lang="ar-SA"/>
              <a:t>[المسمّى الوظيفي]</a:t>
            </a:r>
          </a:p>
        </p:txBody>
      </p:sp>
      <p:sp>
        <p:nvSpPr>
          <p:cNvPr id="127" name="عنصر نائب للنص 31"/>
          <p:cNvSpPr>
            <a:spLocks noGrp="1"/>
          </p:cNvSpPr>
          <p:nvPr>
            <p:ph type="body" sz="quarter" idx="197" hasCustomPrompt="1"/>
          </p:nvPr>
        </p:nvSpPr>
        <p:spPr>
          <a:xfrm>
            <a:off x="4114800" y="7009489"/>
            <a:ext cx="2743200" cy="128016"/>
          </a:xfrm>
        </p:spPr>
        <p:txBody>
          <a:bodyPr lIns="0" tIns="0" rIns="0" bIns="0">
            <a:noAutofit/>
          </a:bodyPr>
          <a:lstStyle>
            <a:lvl1pPr marL="0" indent="0" algn="r" latinLnBrk="0">
              <a:lnSpc>
                <a:spcPct val="80000"/>
              </a:lnSpc>
              <a:spcBef>
                <a:spcPts val="0"/>
              </a:spcBef>
              <a:buNone/>
              <a:defRPr lang="ar-SA" sz="900" b="1" baseline="0">
                <a:solidFill>
                  <a:schemeClr val="accent5"/>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[الشركة]</a:t>
            </a:r>
          </a:p>
        </p:txBody>
      </p:sp>
      <p:sp>
        <p:nvSpPr>
          <p:cNvPr id="128" name="عنصر نائب للنص 31"/>
          <p:cNvSpPr>
            <a:spLocks noGrp="1"/>
          </p:cNvSpPr>
          <p:nvPr>
            <p:ph type="body" sz="quarter" idx="198" hasCustomPrompt="1"/>
          </p:nvPr>
        </p:nvSpPr>
        <p:spPr>
          <a:xfrm>
            <a:off x="4114800" y="7151539"/>
            <a:ext cx="2743200" cy="128016"/>
          </a:xfrm>
        </p:spPr>
        <p:txBody>
          <a:bodyPr lIns="0" tIns="0" rIns="0" bIns="0">
            <a:noAutofit/>
          </a:bodyPr>
          <a:lstStyle>
            <a:lvl1pPr marL="0" indent="0" algn="r" latinLnBrk="0">
              <a:lnSpc>
                <a:spcPct val="80000"/>
              </a:lnSpc>
              <a:spcBef>
                <a:spcPts val="0"/>
              </a:spcBef>
              <a:buNone/>
              <a:defRPr lang="ar-SA" sz="900">
                <a:solidFill>
                  <a:schemeClr val="accent5"/>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[عنوان الشارع، والمدينة، والرمز البريدي للشارع]</a:t>
            </a:r>
          </a:p>
        </p:txBody>
      </p:sp>
      <p:sp>
        <p:nvSpPr>
          <p:cNvPr id="129" name="عنصر نائب للنص 23"/>
          <p:cNvSpPr>
            <a:spLocks noGrp="1"/>
          </p:cNvSpPr>
          <p:nvPr>
            <p:ph type="body" sz="quarter" idx="199" hasCustomPrompt="1"/>
          </p:nvPr>
        </p:nvSpPr>
        <p:spPr>
          <a:xfrm>
            <a:off x="6526575" y="7396410"/>
            <a:ext cx="360000" cy="128016"/>
          </a:xfrm>
        </p:spPr>
        <p:txBody>
          <a:bodyPr lIns="0" tIns="0" rIns="0" bIns="0" anchor="ctr">
            <a:noAutofit/>
          </a:bodyPr>
          <a:lstStyle>
            <a:lvl1pPr marL="0" indent="0" algn="r" rtl="1" latinLnBrk="0">
              <a:lnSpc>
                <a:spcPct val="80000"/>
              </a:lnSpc>
              <a:spcBef>
                <a:spcPts val="0"/>
              </a:spcBef>
              <a:buNone/>
              <a:defRPr lang="ar-SA" sz="700">
                <a:solidFill>
                  <a:schemeClr val="accent4"/>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dirty="0" smtClean="0"/>
              <a:t>الهاتف|</a:t>
            </a:r>
            <a:endParaRPr lang="ar-SA" dirty="0"/>
          </a:p>
        </p:txBody>
      </p:sp>
      <p:sp>
        <p:nvSpPr>
          <p:cNvPr id="130" name="عنصر نائب للنص 23"/>
          <p:cNvSpPr>
            <a:spLocks noGrp="1"/>
          </p:cNvSpPr>
          <p:nvPr>
            <p:ph type="body" sz="quarter" idx="200" hasCustomPrompt="1"/>
          </p:nvPr>
        </p:nvSpPr>
        <p:spPr>
          <a:xfrm>
            <a:off x="5781135" y="7384870"/>
            <a:ext cx="762000" cy="128016"/>
          </a:xfrm>
        </p:spPr>
        <p:txBody>
          <a:bodyPr lIns="0" tIns="0" rIns="0" bIns="0" anchor="ctr">
            <a:noAutofit/>
          </a:bodyPr>
          <a:lstStyle>
            <a:lvl1pPr marL="0" indent="0" algn="r" latinLnBrk="0">
              <a:lnSpc>
                <a:spcPct val="80000"/>
              </a:lnSpc>
              <a:spcBef>
                <a:spcPts val="0"/>
              </a:spcBef>
              <a:buNone/>
              <a:defRPr lang="ar-SA" sz="900">
                <a:solidFill>
                  <a:schemeClr val="accent5"/>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a:t>[رقم الهاتف]</a:t>
            </a:r>
          </a:p>
        </p:txBody>
      </p:sp>
      <p:sp>
        <p:nvSpPr>
          <p:cNvPr id="131" name="عنصر نائب للنص 23"/>
          <p:cNvSpPr>
            <a:spLocks noGrp="1"/>
          </p:cNvSpPr>
          <p:nvPr>
            <p:ph type="body" sz="quarter" idx="201" hasCustomPrompt="1"/>
          </p:nvPr>
        </p:nvSpPr>
        <p:spPr>
          <a:xfrm>
            <a:off x="5071200" y="7396410"/>
            <a:ext cx="720000" cy="128016"/>
          </a:xfrm>
        </p:spPr>
        <p:txBody>
          <a:bodyPr lIns="0" tIns="0" rIns="0" bIns="0" anchor="ctr">
            <a:noAutofit/>
          </a:bodyPr>
          <a:lstStyle>
            <a:lvl1pPr marL="0" indent="0" algn="r" rtl="1" latinLnBrk="0">
              <a:lnSpc>
                <a:spcPct val="80000"/>
              </a:lnSpc>
              <a:spcBef>
                <a:spcPts val="0"/>
              </a:spcBef>
              <a:buNone/>
              <a:defRPr lang="ar-SA" sz="700" baseline="0">
                <a:solidFill>
                  <a:schemeClr val="accent4"/>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dirty="0" smtClean="0"/>
              <a:t>البريد الإلكتروني|</a:t>
            </a:r>
            <a:endParaRPr lang="ar-SA" dirty="0"/>
          </a:p>
        </p:txBody>
      </p:sp>
      <p:sp>
        <p:nvSpPr>
          <p:cNvPr id="132" name="عنصر نائب للنص 23"/>
          <p:cNvSpPr>
            <a:spLocks noGrp="1"/>
          </p:cNvSpPr>
          <p:nvPr>
            <p:ph type="body" sz="quarter" idx="202" hasCustomPrompt="1"/>
          </p:nvPr>
        </p:nvSpPr>
        <p:spPr>
          <a:xfrm>
            <a:off x="4104733" y="7384870"/>
            <a:ext cx="936000" cy="128016"/>
          </a:xfrm>
        </p:spPr>
        <p:txBody>
          <a:bodyPr lIns="0" tIns="0" rIns="0" bIns="0" anchor="ctr">
            <a:noAutofit/>
          </a:bodyPr>
          <a:lstStyle>
            <a:lvl1pPr marL="0" indent="0" algn="r" latinLnBrk="0">
              <a:lnSpc>
                <a:spcPct val="80000"/>
              </a:lnSpc>
              <a:spcBef>
                <a:spcPts val="0"/>
              </a:spcBef>
              <a:buNone/>
              <a:defRPr lang="ar-SA" sz="900">
                <a:solidFill>
                  <a:schemeClr val="accent5"/>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a:t>[البريد الإلكتروني]</a:t>
            </a:r>
          </a:p>
        </p:txBody>
      </p:sp>
      <p:sp>
        <p:nvSpPr>
          <p:cNvPr id="133" name="عنصر نائب للنص 27"/>
          <p:cNvSpPr>
            <a:spLocks noGrp="1"/>
          </p:cNvSpPr>
          <p:nvPr>
            <p:ph type="body" sz="quarter" idx="203" hasCustomPrompt="1"/>
          </p:nvPr>
        </p:nvSpPr>
        <p:spPr>
          <a:xfrm>
            <a:off x="6459872" y="7522694"/>
            <a:ext cx="432000" cy="128016"/>
          </a:xfrm>
        </p:spPr>
        <p:txBody>
          <a:bodyPr lIns="0" tIns="0" rIns="0" bIns="0" anchor="ctr">
            <a:noAutofit/>
          </a:bodyPr>
          <a:lstStyle>
            <a:lvl1pPr marL="0" indent="0" algn="r" rtl="1" latinLnBrk="0">
              <a:lnSpc>
                <a:spcPct val="80000"/>
              </a:lnSpc>
              <a:spcBef>
                <a:spcPts val="0"/>
              </a:spcBef>
              <a:buFontTx/>
              <a:buNone/>
              <a:defRPr lang="ar-SA" sz="700" baseline="0">
                <a:solidFill>
                  <a:schemeClr val="accent4"/>
                </a:solidFill>
                <a:cs typeface="+mj-cs"/>
              </a:defRPr>
            </a:lvl1pPr>
            <a:lvl2pPr marL="0" indent="0" algn="r" latinLnBrk="0">
              <a:spcBef>
                <a:spcPts val="0"/>
              </a:spcBef>
              <a:buFontTx/>
              <a:buNone/>
              <a:defRPr lang="ar-SA" sz="700">
                <a:solidFill>
                  <a:schemeClr val="accent1"/>
                </a:solidFill>
              </a:defRPr>
            </a:lvl2pPr>
            <a:lvl3pPr marL="0" indent="0" algn="r" latinLnBrk="0">
              <a:spcBef>
                <a:spcPts val="0"/>
              </a:spcBef>
              <a:buFontTx/>
              <a:buNone/>
              <a:defRPr lang="ar-SA" sz="700">
                <a:solidFill>
                  <a:schemeClr val="accent1"/>
                </a:solidFill>
              </a:defRPr>
            </a:lvl3pPr>
            <a:lvl4pPr marL="0" indent="0" algn="r" latinLnBrk="0">
              <a:spcBef>
                <a:spcPts val="0"/>
              </a:spcBef>
              <a:buFontTx/>
              <a:buNone/>
              <a:defRPr lang="ar-SA" sz="700">
                <a:solidFill>
                  <a:schemeClr val="accent1"/>
                </a:solidFill>
              </a:defRPr>
            </a:lvl4pPr>
            <a:lvl5pPr marL="0" indent="0" algn="r" latinLnBrk="0">
              <a:spcBef>
                <a:spcPts val="0"/>
              </a:spcBef>
              <a:buFontTx/>
              <a:buNone/>
              <a:defRPr lang="ar-SA" sz="700">
                <a:solidFill>
                  <a:schemeClr val="accent1"/>
                </a:solidFill>
              </a:defRPr>
            </a:lvl5pPr>
          </a:lstStyle>
          <a:p>
            <a:pPr lvl="0" algn="r" rtl="1"/>
            <a:r>
              <a:rPr lang="ar-SA" dirty="0" smtClean="0"/>
              <a:t>موقع ويب|</a:t>
            </a:r>
            <a:endParaRPr lang="ar-SA" dirty="0"/>
          </a:p>
        </p:txBody>
      </p:sp>
      <p:sp>
        <p:nvSpPr>
          <p:cNvPr id="134" name="عنصر نائب للنص 27"/>
          <p:cNvSpPr>
            <a:spLocks noGrp="1"/>
          </p:cNvSpPr>
          <p:nvPr>
            <p:ph type="body" sz="quarter" idx="204" hasCustomPrompt="1"/>
          </p:nvPr>
        </p:nvSpPr>
        <p:spPr>
          <a:xfrm>
            <a:off x="4104733" y="7516924"/>
            <a:ext cx="2304000" cy="128016"/>
          </a:xfrm>
        </p:spPr>
        <p:txBody>
          <a:bodyPr lIns="0" tIns="0" rIns="0" bIns="0" anchor="ctr">
            <a:noAutofit/>
          </a:bodyPr>
          <a:lstStyle>
            <a:lvl1pPr marL="0" indent="0" algn="r" latinLnBrk="0">
              <a:lnSpc>
                <a:spcPct val="80000"/>
              </a:lnSpc>
              <a:spcBef>
                <a:spcPts val="0"/>
              </a:spcBef>
              <a:buFontTx/>
              <a:buNone/>
              <a:defRPr lang="ar-SA" sz="900" baseline="0">
                <a:solidFill>
                  <a:schemeClr val="accent5"/>
                </a:solidFill>
                <a:cs typeface="+mj-cs"/>
              </a:defRPr>
            </a:lvl1pPr>
            <a:lvl2pPr marL="0" indent="0" algn="r" latinLnBrk="0">
              <a:spcBef>
                <a:spcPts val="0"/>
              </a:spcBef>
              <a:buFontTx/>
              <a:buNone/>
              <a:defRPr lang="ar-SA" sz="700">
                <a:solidFill>
                  <a:schemeClr val="accent1"/>
                </a:solidFill>
              </a:defRPr>
            </a:lvl2pPr>
            <a:lvl3pPr marL="0" indent="0" algn="r" latinLnBrk="0">
              <a:spcBef>
                <a:spcPts val="0"/>
              </a:spcBef>
              <a:buFontTx/>
              <a:buNone/>
              <a:defRPr lang="ar-SA" sz="700">
                <a:solidFill>
                  <a:schemeClr val="accent1"/>
                </a:solidFill>
              </a:defRPr>
            </a:lvl3pPr>
            <a:lvl4pPr marL="0" indent="0" algn="r" latinLnBrk="0">
              <a:spcBef>
                <a:spcPts val="0"/>
              </a:spcBef>
              <a:buFontTx/>
              <a:buNone/>
              <a:defRPr lang="ar-SA" sz="700">
                <a:solidFill>
                  <a:schemeClr val="accent1"/>
                </a:solidFill>
              </a:defRPr>
            </a:lvl4pPr>
            <a:lvl5pPr marL="0" indent="0" algn="r" latinLnBrk="0">
              <a:spcBef>
                <a:spcPts val="0"/>
              </a:spcBef>
              <a:buFontTx/>
              <a:buNone/>
              <a:defRPr lang="ar-SA" sz="700">
                <a:solidFill>
                  <a:schemeClr val="accent1"/>
                </a:solidFill>
              </a:defRPr>
            </a:lvl5pPr>
          </a:lstStyle>
          <a:p>
            <a:pPr lvl="0" algn="r" rtl="1"/>
            <a:r>
              <a:rPr lang="ar-SA"/>
              <a:t>[عنوان موقع ويب]</a:t>
            </a:r>
          </a:p>
        </p:txBody>
      </p:sp>
      <p:sp>
        <p:nvSpPr>
          <p:cNvPr id="135" name="عنصر نائب للنص 19"/>
          <p:cNvSpPr>
            <a:spLocks noGrp="1"/>
          </p:cNvSpPr>
          <p:nvPr>
            <p:ph type="body" sz="quarter" idx="205" hasCustomPrompt="1"/>
          </p:nvPr>
        </p:nvSpPr>
        <p:spPr>
          <a:xfrm>
            <a:off x="1762665" y="4310265"/>
            <a:ext cx="1905000" cy="152400"/>
          </a:xfrm>
        </p:spPr>
        <p:txBody>
          <a:bodyPr lIns="0" tIns="0" rIns="0" bIns="0" anchor="ctr">
            <a:noAutofit/>
          </a:bodyPr>
          <a:lstStyle>
            <a:lvl1pPr marL="0" indent="0" algn="r" latinLnBrk="0">
              <a:lnSpc>
                <a:spcPct val="80000"/>
              </a:lnSpc>
              <a:spcBef>
                <a:spcPts val="0"/>
              </a:spcBef>
              <a:buNone/>
              <a:defRPr lang="ar-SA" sz="1200" b="0">
                <a:solidFill>
                  <a:schemeClr val="accent4"/>
                </a:solidFill>
                <a:cs typeface="+mj-cs"/>
              </a:defRPr>
            </a:lvl1pPr>
            <a:lvl2pPr marL="0" indent="0" algn="r" latinLnBrk="0">
              <a:spcBef>
                <a:spcPts val="0"/>
              </a:spcBef>
              <a:buNone/>
              <a:defRPr lang="ar-SA" sz="900"/>
            </a:lvl2pPr>
            <a:lvl3pPr marL="0" indent="0" algn="r" latinLnBrk="0">
              <a:spcBef>
                <a:spcPts val="0"/>
              </a:spcBef>
              <a:buNone/>
              <a:defRPr lang="ar-SA" sz="900"/>
            </a:lvl3pPr>
            <a:lvl4pPr marL="0" indent="0" algn="r" latinLnBrk="0">
              <a:spcBef>
                <a:spcPts val="0"/>
              </a:spcBef>
              <a:buNone/>
              <a:defRPr lang="ar-SA" sz="900"/>
            </a:lvl4pPr>
            <a:lvl5pPr marL="0" indent="0" algn="r" latinLnBrk="0">
              <a:spcBef>
                <a:spcPts val="0"/>
              </a:spcBef>
              <a:buNone/>
              <a:defRPr lang="ar-SA" sz="900"/>
            </a:lvl5pPr>
          </a:lstStyle>
          <a:p>
            <a:pPr lvl="0" algn="r" rtl="1"/>
            <a:r>
              <a:rPr lang="ar-SA"/>
              <a:t>[الاسم]</a:t>
            </a:r>
          </a:p>
        </p:txBody>
      </p:sp>
      <p:sp>
        <p:nvSpPr>
          <p:cNvPr id="136" name="عنصر نائب للنص 21"/>
          <p:cNvSpPr>
            <a:spLocks noGrp="1"/>
          </p:cNvSpPr>
          <p:nvPr>
            <p:ph type="body" sz="quarter" idx="206" hasCustomPrompt="1"/>
          </p:nvPr>
        </p:nvSpPr>
        <p:spPr>
          <a:xfrm>
            <a:off x="1762665" y="4481093"/>
            <a:ext cx="1901536" cy="128016"/>
          </a:xfrm>
        </p:spPr>
        <p:txBody>
          <a:bodyPr lIns="0" tIns="0" rIns="0" bIns="0" anchor="ctr">
            <a:noAutofit/>
          </a:bodyPr>
          <a:lstStyle>
            <a:lvl1pPr marL="0" indent="0" algn="r" latinLnBrk="0">
              <a:lnSpc>
                <a:spcPct val="80000"/>
              </a:lnSpc>
              <a:spcBef>
                <a:spcPts val="0"/>
              </a:spcBef>
              <a:buNone/>
              <a:defRPr lang="ar-SA" sz="900" b="0">
                <a:solidFill>
                  <a:schemeClr val="accent5"/>
                </a:solidFill>
                <a:cs typeface="+mj-cs"/>
              </a:defRPr>
            </a:lvl1pPr>
            <a:lvl2pPr marL="0" indent="0" algn="r" latinLnBrk="0">
              <a:spcBef>
                <a:spcPts val="0"/>
              </a:spcBef>
              <a:buNone/>
              <a:defRPr lang="ar-SA" sz="700" b="1">
                <a:solidFill>
                  <a:schemeClr val="tx1">
                    <a:lumMod val="65000"/>
                    <a:lumOff val="35000"/>
                  </a:schemeClr>
                </a:solidFill>
              </a:defRPr>
            </a:lvl2pPr>
            <a:lvl3pPr marL="0" indent="0" algn="r" latinLnBrk="0">
              <a:spcBef>
                <a:spcPts val="0"/>
              </a:spcBef>
              <a:buNone/>
              <a:defRPr lang="ar-SA" sz="700" b="1">
                <a:solidFill>
                  <a:schemeClr val="tx1">
                    <a:lumMod val="65000"/>
                    <a:lumOff val="35000"/>
                  </a:schemeClr>
                </a:solidFill>
              </a:defRPr>
            </a:lvl3pPr>
            <a:lvl4pPr marL="0" indent="0" algn="r" latinLnBrk="0">
              <a:spcBef>
                <a:spcPts val="0"/>
              </a:spcBef>
              <a:buNone/>
              <a:defRPr lang="ar-SA" sz="700" b="1">
                <a:solidFill>
                  <a:schemeClr val="tx1">
                    <a:lumMod val="65000"/>
                    <a:lumOff val="35000"/>
                  </a:schemeClr>
                </a:solidFill>
              </a:defRPr>
            </a:lvl4pPr>
            <a:lvl5pPr marL="0" indent="0" algn="r" latinLnBrk="0">
              <a:spcBef>
                <a:spcPts val="0"/>
              </a:spcBef>
              <a:buNone/>
              <a:defRPr lang="ar-SA" sz="700" b="1">
                <a:solidFill>
                  <a:schemeClr val="tx1">
                    <a:lumMod val="65000"/>
                    <a:lumOff val="35000"/>
                  </a:schemeClr>
                </a:solidFill>
              </a:defRPr>
            </a:lvl5pPr>
          </a:lstStyle>
          <a:p>
            <a:pPr lvl="0" algn="r" rtl="1"/>
            <a:r>
              <a:rPr lang="ar-SA"/>
              <a:t>[المسمّى الوظيفي]</a:t>
            </a:r>
          </a:p>
        </p:txBody>
      </p:sp>
      <p:sp>
        <p:nvSpPr>
          <p:cNvPr id="138" name="عنصر نائب للنص 31"/>
          <p:cNvSpPr>
            <a:spLocks noGrp="1"/>
          </p:cNvSpPr>
          <p:nvPr>
            <p:ph type="body" sz="quarter" idx="207" hasCustomPrompt="1"/>
          </p:nvPr>
        </p:nvSpPr>
        <p:spPr>
          <a:xfrm>
            <a:off x="924465" y="5182443"/>
            <a:ext cx="2743200" cy="128016"/>
          </a:xfrm>
        </p:spPr>
        <p:txBody>
          <a:bodyPr lIns="0" tIns="0" rIns="0" bIns="0">
            <a:noAutofit/>
          </a:bodyPr>
          <a:lstStyle>
            <a:lvl1pPr marL="0" indent="0" algn="r" latinLnBrk="0">
              <a:lnSpc>
                <a:spcPct val="80000"/>
              </a:lnSpc>
              <a:spcBef>
                <a:spcPts val="0"/>
              </a:spcBef>
              <a:buNone/>
              <a:defRPr lang="ar-SA" sz="900" b="1" baseline="0">
                <a:solidFill>
                  <a:schemeClr val="accent5"/>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[الشركة]</a:t>
            </a:r>
          </a:p>
        </p:txBody>
      </p:sp>
      <p:sp>
        <p:nvSpPr>
          <p:cNvPr id="139" name="عنصر نائب للنص 31"/>
          <p:cNvSpPr>
            <a:spLocks noGrp="1"/>
          </p:cNvSpPr>
          <p:nvPr>
            <p:ph type="body" sz="quarter" idx="208" hasCustomPrompt="1"/>
          </p:nvPr>
        </p:nvSpPr>
        <p:spPr>
          <a:xfrm>
            <a:off x="924465" y="5324493"/>
            <a:ext cx="2743200" cy="128016"/>
          </a:xfrm>
        </p:spPr>
        <p:txBody>
          <a:bodyPr lIns="0" tIns="0" rIns="0" bIns="0">
            <a:noAutofit/>
          </a:bodyPr>
          <a:lstStyle>
            <a:lvl1pPr marL="0" indent="0" algn="r" latinLnBrk="0">
              <a:lnSpc>
                <a:spcPct val="80000"/>
              </a:lnSpc>
              <a:spcBef>
                <a:spcPts val="0"/>
              </a:spcBef>
              <a:buNone/>
              <a:defRPr lang="ar-SA" sz="900">
                <a:solidFill>
                  <a:schemeClr val="accent5"/>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[عنوان الشارع، والمدينة، والرمز البريدي للشارع]</a:t>
            </a:r>
          </a:p>
        </p:txBody>
      </p:sp>
      <p:sp>
        <p:nvSpPr>
          <p:cNvPr id="140" name="عنصر نائب للنص 23"/>
          <p:cNvSpPr>
            <a:spLocks noGrp="1"/>
          </p:cNvSpPr>
          <p:nvPr>
            <p:ph type="body" sz="quarter" idx="209" hasCustomPrompt="1"/>
          </p:nvPr>
        </p:nvSpPr>
        <p:spPr>
          <a:xfrm>
            <a:off x="3336240" y="5569364"/>
            <a:ext cx="360000" cy="128016"/>
          </a:xfrm>
        </p:spPr>
        <p:txBody>
          <a:bodyPr lIns="0" tIns="0" rIns="0" bIns="0" anchor="ctr">
            <a:noAutofit/>
          </a:bodyPr>
          <a:lstStyle>
            <a:lvl1pPr marL="0" indent="0" algn="r" rtl="1" latinLnBrk="0">
              <a:lnSpc>
                <a:spcPct val="80000"/>
              </a:lnSpc>
              <a:spcBef>
                <a:spcPts val="0"/>
              </a:spcBef>
              <a:buNone/>
              <a:defRPr lang="ar-SA" sz="700">
                <a:solidFill>
                  <a:schemeClr val="accent4"/>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dirty="0" smtClean="0"/>
              <a:t>الهاتف|</a:t>
            </a:r>
            <a:endParaRPr lang="ar-SA" dirty="0"/>
          </a:p>
        </p:txBody>
      </p:sp>
      <p:sp>
        <p:nvSpPr>
          <p:cNvPr id="141" name="عنصر نائب للنص 23"/>
          <p:cNvSpPr>
            <a:spLocks noGrp="1"/>
          </p:cNvSpPr>
          <p:nvPr>
            <p:ph type="body" sz="quarter" idx="210" hasCustomPrompt="1"/>
          </p:nvPr>
        </p:nvSpPr>
        <p:spPr>
          <a:xfrm>
            <a:off x="2590800" y="5557824"/>
            <a:ext cx="762000" cy="128016"/>
          </a:xfrm>
        </p:spPr>
        <p:txBody>
          <a:bodyPr lIns="0" tIns="0" rIns="0" bIns="0" anchor="ctr">
            <a:noAutofit/>
          </a:bodyPr>
          <a:lstStyle>
            <a:lvl1pPr marL="0" indent="0" algn="r" latinLnBrk="0">
              <a:lnSpc>
                <a:spcPct val="80000"/>
              </a:lnSpc>
              <a:spcBef>
                <a:spcPts val="0"/>
              </a:spcBef>
              <a:buNone/>
              <a:defRPr lang="ar-SA" sz="900">
                <a:solidFill>
                  <a:schemeClr val="accent5"/>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a:t>[رقم الهاتف]</a:t>
            </a:r>
          </a:p>
        </p:txBody>
      </p:sp>
      <p:sp>
        <p:nvSpPr>
          <p:cNvPr id="142" name="عنصر نائب للنص 23"/>
          <p:cNvSpPr>
            <a:spLocks noGrp="1"/>
          </p:cNvSpPr>
          <p:nvPr>
            <p:ph type="body" sz="quarter" idx="211" hasCustomPrompt="1"/>
          </p:nvPr>
        </p:nvSpPr>
        <p:spPr>
          <a:xfrm>
            <a:off x="1880865" y="5569364"/>
            <a:ext cx="720000" cy="128016"/>
          </a:xfrm>
        </p:spPr>
        <p:txBody>
          <a:bodyPr lIns="0" tIns="0" rIns="0" bIns="0" anchor="ctr">
            <a:noAutofit/>
          </a:bodyPr>
          <a:lstStyle>
            <a:lvl1pPr marL="0" indent="0" algn="r" rtl="1" latinLnBrk="0">
              <a:lnSpc>
                <a:spcPct val="80000"/>
              </a:lnSpc>
              <a:spcBef>
                <a:spcPts val="0"/>
              </a:spcBef>
              <a:buNone/>
              <a:defRPr lang="ar-SA" sz="700">
                <a:solidFill>
                  <a:schemeClr val="accent4"/>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dirty="0" smtClean="0"/>
              <a:t>البريد الإلكتروني|</a:t>
            </a:r>
            <a:endParaRPr lang="ar-SA" dirty="0"/>
          </a:p>
        </p:txBody>
      </p:sp>
      <p:sp>
        <p:nvSpPr>
          <p:cNvPr id="143" name="عنصر نائب للنص 23"/>
          <p:cNvSpPr>
            <a:spLocks noGrp="1"/>
          </p:cNvSpPr>
          <p:nvPr>
            <p:ph type="body" sz="quarter" idx="212" hasCustomPrompt="1"/>
          </p:nvPr>
        </p:nvSpPr>
        <p:spPr>
          <a:xfrm>
            <a:off x="914398" y="5557824"/>
            <a:ext cx="936000" cy="128016"/>
          </a:xfrm>
        </p:spPr>
        <p:txBody>
          <a:bodyPr lIns="0" tIns="0" rIns="0" bIns="0" anchor="ctr">
            <a:noAutofit/>
          </a:bodyPr>
          <a:lstStyle>
            <a:lvl1pPr marL="0" indent="0" algn="r" latinLnBrk="0">
              <a:lnSpc>
                <a:spcPct val="80000"/>
              </a:lnSpc>
              <a:spcBef>
                <a:spcPts val="0"/>
              </a:spcBef>
              <a:buNone/>
              <a:defRPr lang="ar-SA" sz="900">
                <a:solidFill>
                  <a:schemeClr val="accent5"/>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a:t>[البريد الإلكتروني]</a:t>
            </a:r>
          </a:p>
        </p:txBody>
      </p:sp>
      <p:sp>
        <p:nvSpPr>
          <p:cNvPr id="144" name="عنصر نائب للنص 27"/>
          <p:cNvSpPr>
            <a:spLocks noGrp="1"/>
          </p:cNvSpPr>
          <p:nvPr>
            <p:ph type="body" sz="quarter" idx="213" hasCustomPrompt="1"/>
          </p:nvPr>
        </p:nvSpPr>
        <p:spPr>
          <a:xfrm>
            <a:off x="3269537" y="5695648"/>
            <a:ext cx="432000" cy="128016"/>
          </a:xfrm>
        </p:spPr>
        <p:txBody>
          <a:bodyPr lIns="0" tIns="0" rIns="0" bIns="0" anchor="ctr">
            <a:noAutofit/>
          </a:bodyPr>
          <a:lstStyle>
            <a:lvl1pPr marL="0" indent="0" algn="r" rtl="1" latinLnBrk="0">
              <a:lnSpc>
                <a:spcPct val="80000"/>
              </a:lnSpc>
              <a:spcBef>
                <a:spcPts val="0"/>
              </a:spcBef>
              <a:buFontTx/>
              <a:buNone/>
              <a:defRPr lang="ar-SA" sz="700" baseline="0">
                <a:solidFill>
                  <a:schemeClr val="accent4"/>
                </a:solidFill>
                <a:cs typeface="+mj-cs"/>
              </a:defRPr>
            </a:lvl1pPr>
            <a:lvl2pPr marL="0" indent="0" algn="r" latinLnBrk="0">
              <a:spcBef>
                <a:spcPts val="0"/>
              </a:spcBef>
              <a:buFontTx/>
              <a:buNone/>
              <a:defRPr lang="ar-SA" sz="700">
                <a:solidFill>
                  <a:schemeClr val="accent1"/>
                </a:solidFill>
              </a:defRPr>
            </a:lvl2pPr>
            <a:lvl3pPr marL="0" indent="0" algn="r" latinLnBrk="0">
              <a:spcBef>
                <a:spcPts val="0"/>
              </a:spcBef>
              <a:buFontTx/>
              <a:buNone/>
              <a:defRPr lang="ar-SA" sz="700">
                <a:solidFill>
                  <a:schemeClr val="accent1"/>
                </a:solidFill>
              </a:defRPr>
            </a:lvl3pPr>
            <a:lvl4pPr marL="0" indent="0" algn="r" latinLnBrk="0">
              <a:spcBef>
                <a:spcPts val="0"/>
              </a:spcBef>
              <a:buFontTx/>
              <a:buNone/>
              <a:defRPr lang="ar-SA" sz="700">
                <a:solidFill>
                  <a:schemeClr val="accent1"/>
                </a:solidFill>
              </a:defRPr>
            </a:lvl4pPr>
            <a:lvl5pPr marL="0" indent="0" algn="r" latinLnBrk="0">
              <a:spcBef>
                <a:spcPts val="0"/>
              </a:spcBef>
              <a:buFontTx/>
              <a:buNone/>
              <a:defRPr lang="ar-SA" sz="700">
                <a:solidFill>
                  <a:schemeClr val="accent1"/>
                </a:solidFill>
              </a:defRPr>
            </a:lvl5pPr>
          </a:lstStyle>
          <a:p>
            <a:pPr lvl="0" algn="r" rtl="1"/>
            <a:r>
              <a:rPr lang="ar-SA" dirty="0" smtClean="0"/>
              <a:t>موقع ويب|</a:t>
            </a:r>
            <a:endParaRPr lang="ar-SA" dirty="0"/>
          </a:p>
        </p:txBody>
      </p:sp>
      <p:sp>
        <p:nvSpPr>
          <p:cNvPr id="145" name="عنصر نائب للنص 27"/>
          <p:cNvSpPr>
            <a:spLocks noGrp="1"/>
          </p:cNvSpPr>
          <p:nvPr>
            <p:ph type="body" sz="quarter" idx="214" hasCustomPrompt="1"/>
          </p:nvPr>
        </p:nvSpPr>
        <p:spPr>
          <a:xfrm>
            <a:off x="914398" y="5689878"/>
            <a:ext cx="2304000" cy="128016"/>
          </a:xfrm>
        </p:spPr>
        <p:txBody>
          <a:bodyPr lIns="0" tIns="0" rIns="0" bIns="0" anchor="ctr">
            <a:noAutofit/>
          </a:bodyPr>
          <a:lstStyle>
            <a:lvl1pPr marL="0" indent="0" algn="r" latinLnBrk="0">
              <a:lnSpc>
                <a:spcPct val="80000"/>
              </a:lnSpc>
              <a:spcBef>
                <a:spcPts val="0"/>
              </a:spcBef>
              <a:buFontTx/>
              <a:buNone/>
              <a:defRPr lang="ar-SA" sz="900" baseline="0">
                <a:solidFill>
                  <a:schemeClr val="accent5"/>
                </a:solidFill>
                <a:cs typeface="+mj-cs"/>
              </a:defRPr>
            </a:lvl1pPr>
            <a:lvl2pPr marL="0" indent="0" algn="r" latinLnBrk="0">
              <a:spcBef>
                <a:spcPts val="0"/>
              </a:spcBef>
              <a:buFontTx/>
              <a:buNone/>
              <a:defRPr lang="ar-SA" sz="700">
                <a:solidFill>
                  <a:schemeClr val="accent1"/>
                </a:solidFill>
              </a:defRPr>
            </a:lvl2pPr>
            <a:lvl3pPr marL="0" indent="0" algn="r" latinLnBrk="0">
              <a:spcBef>
                <a:spcPts val="0"/>
              </a:spcBef>
              <a:buFontTx/>
              <a:buNone/>
              <a:defRPr lang="ar-SA" sz="700">
                <a:solidFill>
                  <a:schemeClr val="accent1"/>
                </a:solidFill>
              </a:defRPr>
            </a:lvl3pPr>
            <a:lvl4pPr marL="0" indent="0" algn="r" latinLnBrk="0">
              <a:spcBef>
                <a:spcPts val="0"/>
              </a:spcBef>
              <a:buFontTx/>
              <a:buNone/>
              <a:defRPr lang="ar-SA" sz="700">
                <a:solidFill>
                  <a:schemeClr val="accent1"/>
                </a:solidFill>
              </a:defRPr>
            </a:lvl4pPr>
            <a:lvl5pPr marL="0" indent="0" algn="r" latinLnBrk="0">
              <a:spcBef>
                <a:spcPts val="0"/>
              </a:spcBef>
              <a:buFontTx/>
              <a:buNone/>
              <a:defRPr lang="ar-SA" sz="700">
                <a:solidFill>
                  <a:schemeClr val="accent1"/>
                </a:solidFill>
              </a:defRPr>
            </a:lvl5pPr>
          </a:lstStyle>
          <a:p>
            <a:pPr lvl="0" algn="r" rtl="1"/>
            <a:r>
              <a:rPr lang="ar-SA"/>
              <a:t>[عنوان موقع ويب]</a:t>
            </a:r>
          </a:p>
        </p:txBody>
      </p:sp>
      <p:sp>
        <p:nvSpPr>
          <p:cNvPr id="146" name="عنصر نائب للنص 19"/>
          <p:cNvSpPr>
            <a:spLocks noGrp="1"/>
          </p:cNvSpPr>
          <p:nvPr>
            <p:ph type="body" sz="quarter" idx="215" hasCustomPrompt="1"/>
          </p:nvPr>
        </p:nvSpPr>
        <p:spPr>
          <a:xfrm>
            <a:off x="4953000" y="4310265"/>
            <a:ext cx="1905000" cy="152400"/>
          </a:xfrm>
        </p:spPr>
        <p:txBody>
          <a:bodyPr lIns="0" tIns="0" rIns="0" bIns="0" anchor="ctr">
            <a:noAutofit/>
          </a:bodyPr>
          <a:lstStyle>
            <a:lvl1pPr marL="0" indent="0" algn="r" latinLnBrk="0">
              <a:lnSpc>
                <a:spcPct val="80000"/>
              </a:lnSpc>
              <a:spcBef>
                <a:spcPts val="0"/>
              </a:spcBef>
              <a:buNone/>
              <a:defRPr lang="ar-SA" sz="1200" b="0">
                <a:solidFill>
                  <a:schemeClr val="accent4"/>
                </a:solidFill>
                <a:cs typeface="+mj-cs"/>
              </a:defRPr>
            </a:lvl1pPr>
            <a:lvl2pPr marL="0" indent="0" algn="r" latinLnBrk="0">
              <a:spcBef>
                <a:spcPts val="0"/>
              </a:spcBef>
              <a:buNone/>
              <a:defRPr lang="ar-SA" sz="900"/>
            </a:lvl2pPr>
            <a:lvl3pPr marL="0" indent="0" algn="r" latinLnBrk="0">
              <a:spcBef>
                <a:spcPts val="0"/>
              </a:spcBef>
              <a:buNone/>
              <a:defRPr lang="ar-SA" sz="900"/>
            </a:lvl3pPr>
            <a:lvl4pPr marL="0" indent="0" algn="r" latinLnBrk="0">
              <a:spcBef>
                <a:spcPts val="0"/>
              </a:spcBef>
              <a:buNone/>
              <a:defRPr lang="ar-SA" sz="900"/>
            </a:lvl4pPr>
            <a:lvl5pPr marL="0" indent="0" algn="r" latinLnBrk="0">
              <a:spcBef>
                <a:spcPts val="0"/>
              </a:spcBef>
              <a:buNone/>
              <a:defRPr lang="ar-SA" sz="900"/>
            </a:lvl5pPr>
          </a:lstStyle>
          <a:p>
            <a:pPr lvl="0" algn="r" rtl="1"/>
            <a:r>
              <a:rPr lang="ar-SA"/>
              <a:t>[الاسم]</a:t>
            </a:r>
          </a:p>
        </p:txBody>
      </p:sp>
      <p:sp>
        <p:nvSpPr>
          <p:cNvPr id="147" name="عنصر نائب للنص 21"/>
          <p:cNvSpPr>
            <a:spLocks noGrp="1"/>
          </p:cNvSpPr>
          <p:nvPr>
            <p:ph type="body" sz="quarter" idx="216" hasCustomPrompt="1"/>
          </p:nvPr>
        </p:nvSpPr>
        <p:spPr>
          <a:xfrm>
            <a:off x="4953000" y="4481093"/>
            <a:ext cx="1901536" cy="128016"/>
          </a:xfrm>
        </p:spPr>
        <p:txBody>
          <a:bodyPr lIns="0" tIns="0" rIns="0" bIns="0" anchor="ctr">
            <a:noAutofit/>
          </a:bodyPr>
          <a:lstStyle>
            <a:lvl1pPr marL="0" indent="0" algn="r" latinLnBrk="0">
              <a:lnSpc>
                <a:spcPct val="80000"/>
              </a:lnSpc>
              <a:spcBef>
                <a:spcPts val="0"/>
              </a:spcBef>
              <a:buNone/>
              <a:defRPr lang="ar-SA" sz="900" b="0">
                <a:solidFill>
                  <a:schemeClr val="accent5"/>
                </a:solidFill>
                <a:cs typeface="+mj-cs"/>
              </a:defRPr>
            </a:lvl1pPr>
            <a:lvl2pPr marL="0" indent="0" algn="r" latinLnBrk="0">
              <a:spcBef>
                <a:spcPts val="0"/>
              </a:spcBef>
              <a:buNone/>
              <a:defRPr lang="ar-SA" sz="700" b="1">
                <a:solidFill>
                  <a:schemeClr val="tx1">
                    <a:lumMod val="65000"/>
                    <a:lumOff val="35000"/>
                  </a:schemeClr>
                </a:solidFill>
              </a:defRPr>
            </a:lvl2pPr>
            <a:lvl3pPr marL="0" indent="0" algn="r" latinLnBrk="0">
              <a:spcBef>
                <a:spcPts val="0"/>
              </a:spcBef>
              <a:buNone/>
              <a:defRPr lang="ar-SA" sz="700" b="1">
                <a:solidFill>
                  <a:schemeClr val="tx1">
                    <a:lumMod val="65000"/>
                    <a:lumOff val="35000"/>
                  </a:schemeClr>
                </a:solidFill>
              </a:defRPr>
            </a:lvl3pPr>
            <a:lvl4pPr marL="0" indent="0" algn="r" latinLnBrk="0">
              <a:spcBef>
                <a:spcPts val="0"/>
              </a:spcBef>
              <a:buNone/>
              <a:defRPr lang="ar-SA" sz="700" b="1">
                <a:solidFill>
                  <a:schemeClr val="tx1">
                    <a:lumMod val="65000"/>
                    <a:lumOff val="35000"/>
                  </a:schemeClr>
                </a:solidFill>
              </a:defRPr>
            </a:lvl4pPr>
            <a:lvl5pPr marL="0" indent="0" algn="r" latinLnBrk="0">
              <a:spcBef>
                <a:spcPts val="0"/>
              </a:spcBef>
              <a:buNone/>
              <a:defRPr lang="ar-SA" sz="700" b="1">
                <a:solidFill>
                  <a:schemeClr val="tx1">
                    <a:lumMod val="65000"/>
                    <a:lumOff val="35000"/>
                  </a:schemeClr>
                </a:solidFill>
              </a:defRPr>
            </a:lvl5pPr>
          </a:lstStyle>
          <a:p>
            <a:pPr lvl="0" algn="r" rtl="1"/>
            <a:r>
              <a:rPr lang="ar-SA"/>
              <a:t>[المسمّى الوظيفي]</a:t>
            </a:r>
          </a:p>
        </p:txBody>
      </p:sp>
      <p:sp>
        <p:nvSpPr>
          <p:cNvPr id="149" name="عنصر نائب للنص 31"/>
          <p:cNvSpPr>
            <a:spLocks noGrp="1"/>
          </p:cNvSpPr>
          <p:nvPr>
            <p:ph type="body" sz="quarter" idx="217" hasCustomPrompt="1"/>
          </p:nvPr>
        </p:nvSpPr>
        <p:spPr>
          <a:xfrm>
            <a:off x="4114800" y="5182443"/>
            <a:ext cx="2743200" cy="128016"/>
          </a:xfrm>
        </p:spPr>
        <p:txBody>
          <a:bodyPr lIns="0" tIns="0" rIns="0" bIns="0">
            <a:noAutofit/>
          </a:bodyPr>
          <a:lstStyle>
            <a:lvl1pPr marL="0" indent="0" algn="r" latinLnBrk="0">
              <a:lnSpc>
                <a:spcPct val="80000"/>
              </a:lnSpc>
              <a:spcBef>
                <a:spcPts val="0"/>
              </a:spcBef>
              <a:buNone/>
              <a:defRPr lang="ar-SA" sz="900" b="1" baseline="0">
                <a:solidFill>
                  <a:schemeClr val="accent5"/>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[الشركة]</a:t>
            </a:r>
          </a:p>
        </p:txBody>
      </p:sp>
      <p:sp>
        <p:nvSpPr>
          <p:cNvPr id="150" name="عنصر نائب للنص 31"/>
          <p:cNvSpPr>
            <a:spLocks noGrp="1"/>
          </p:cNvSpPr>
          <p:nvPr>
            <p:ph type="body" sz="quarter" idx="218" hasCustomPrompt="1"/>
          </p:nvPr>
        </p:nvSpPr>
        <p:spPr>
          <a:xfrm>
            <a:off x="4114800" y="5324493"/>
            <a:ext cx="2743200" cy="128016"/>
          </a:xfrm>
        </p:spPr>
        <p:txBody>
          <a:bodyPr lIns="0" tIns="0" rIns="0" bIns="0">
            <a:noAutofit/>
          </a:bodyPr>
          <a:lstStyle>
            <a:lvl1pPr marL="0" indent="0" algn="r" latinLnBrk="0">
              <a:lnSpc>
                <a:spcPct val="80000"/>
              </a:lnSpc>
              <a:spcBef>
                <a:spcPts val="0"/>
              </a:spcBef>
              <a:buNone/>
              <a:defRPr lang="ar-SA" sz="900">
                <a:solidFill>
                  <a:schemeClr val="accent5"/>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[عنوان الشارع، والمدينة، والرمز البريدي للشارع]</a:t>
            </a:r>
          </a:p>
        </p:txBody>
      </p:sp>
      <p:sp>
        <p:nvSpPr>
          <p:cNvPr id="151" name="عنصر نائب للنص 23"/>
          <p:cNvSpPr>
            <a:spLocks noGrp="1"/>
          </p:cNvSpPr>
          <p:nvPr>
            <p:ph type="body" sz="quarter" idx="219" hasCustomPrompt="1"/>
          </p:nvPr>
        </p:nvSpPr>
        <p:spPr>
          <a:xfrm>
            <a:off x="6526575" y="5569364"/>
            <a:ext cx="360000" cy="128016"/>
          </a:xfrm>
        </p:spPr>
        <p:txBody>
          <a:bodyPr lIns="0" tIns="0" rIns="0" bIns="0" anchor="ctr">
            <a:noAutofit/>
          </a:bodyPr>
          <a:lstStyle>
            <a:lvl1pPr marL="0" indent="0" algn="r" rtl="1" latinLnBrk="0">
              <a:lnSpc>
                <a:spcPct val="80000"/>
              </a:lnSpc>
              <a:spcBef>
                <a:spcPts val="0"/>
              </a:spcBef>
              <a:buNone/>
              <a:defRPr lang="ar-SA" sz="700">
                <a:solidFill>
                  <a:schemeClr val="accent4"/>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dirty="0" smtClean="0"/>
              <a:t>الهاتف|</a:t>
            </a:r>
            <a:endParaRPr lang="ar-SA" dirty="0"/>
          </a:p>
        </p:txBody>
      </p:sp>
      <p:sp>
        <p:nvSpPr>
          <p:cNvPr id="152" name="عنصر نائب للنص 23"/>
          <p:cNvSpPr>
            <a:spLocks noGrp="1"/>
          </p:cNvSpPr>
          <p:nvPr>
            <p:ph type="body" sz="quarter" idx="220" hasCustomPrompt="1"/>
          </p:nvPr>
        </p:nvSpPr>
        <p:spPr>
          <a:xfrm>
            <a:off x="5781135" y="5557824"/>
            <a:ext cx="762000" cy="128016"/>
          </a:xfrm>
        </p:spPr>
        <p:txBody>
          <a:bodyPr lIns="0" tIns="0" rIns="0" bIns="0" anchor="ctr">
            <a:noAutofit/>
          </a:bodyPr>
          <a:lstStyle>
            <a:lvl1pPr marL="0" indent="0" algn="r" latinLnBrk="0">
              <a:lnSpc>
                <a:spcPct val="80000"/>
              </a:lnSpc>
              <a:spcBef>
                <a:spcPts val="0"/>
              </a:spcBef>
              <a:buNone/>
              <a:defRPr lang="ar-SA" sz="900">
                <a:solidFill>
                  <a:schemeClr val="accent5"/>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a:t>[رقم الهاتف]</a:t>
            </a:r>
          </a:p>
        </p:txBody>
      </p:sp>
      <p:sp>
        <p:nvSpPr>
          <p:cNvPr id="153" name="عنصر نائب للنص 23"/>
          <p:cNvSpPr>
            <a:spLocks noGrp="1"/>
          </p:cNvSpPr>
          <p:nvPr>
            <p:ph type="body" sz="quarter" idx="221" hasCustomPrompt="1"/>
          </p:nvPr>
        </p:nvSpPr>
        <p:spPr>
          <a:xfrm>
            <a:off x="5071200" y="5569364"/>
            <a:ext cx="720000" cy="128016"/>
          </a:xfrm>
        </p:spPr>
        <p:txBody>
          <a:bodyPr lIns="0" tIns="0" rIns="0" bIns="0" anchor="ctr">
            <a:noAutofit/>
          </a:bodyPr>
          <a:lstStyle>
            <a:lvl1pPr marL="0" indent="0" algn="r" rtl="1" latinLnBrk="0">
              <a:lnSpc>
                <a:spcPct val="80000"/>
              </a:lnSpc>
              <a:spcBef>
                <a:spcPts val="0"/>
              </a:spcBef>
              <a:buNone/>
              <a:defRPr lang="ar-SA" sz="700">
                <a:solidFill>
                  <a:schemeClr val="accent4"/>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dirty="0" smtClean="0"/>
              <a:t>البريد الإلكتروني|</a:t>
            </a:r>
            <a:endParaRPr lang="ar-SA" dirty="0"/>
          </a:p>
        </p:txBody>
      </p:sp>
      <p:sp>
        <p:nvSpPr>
          <p:cNvPr id="154" name="عنصر نائب للنص 23"/>
          <p:cNvSpPr>
            <a:spLocks noGrp="1"/>
          </p:cNvSpPr>
          <p:nvPr>
            <p:ph type="body" sz="quarter" idx="222" hasCustomPrompt="1"/>
          </p:nvPr>
        </p:nvSpPr>
        <p:spPr>
          <a:xfrm>
            <a:off x="4104733" y="5557824"/>
            <a:ext cx="936000" cy="128016"/>
          </a:xfrm>
        </p:spPr>
        <p:txBody>
          <a:bodyPr lIns="0" tIns="0" rIns="0" bIns="0" anchor="ctr">
            <a:noAutofit/>
          </a:bodyPr>
          <a:lstStyle>
            <a:lvl1pPr marL="0" indent="0" algn="r" latinLnBrk="0">
              <a:lnSpc>
                <a:spcPct val="80000"/>
              </a:lnSpc>
              <a:spcBef>
                <a:spcPts val="0"/>
              </a:spcBef>
              <a:buNone/>
              <a:defRPr lang="ar-SA" sz="900">
                <a:solidFill>
                  <a:schemeClr val="accent5"/>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a:t>[البريد الإلكتروني]</a:t>
            </a:r>
          </a:p>
        </p:txBody>
      </p:sp>
      <p:sp>
        <p:nvSpPr>
          <p:cNvPr id="155" name="عنصر نائب للنص 27"/>
          <p:cNvSpPr>
            <a:spLocks noGrp="1"/>
          </p:cNvSpPr>
          <p:nvPr>
            <p:ph type="body" sz="quarter" idx="223" hasCustomPrompt="1"/>
          </p:nvPr>
        </p:nvSpPr>
        <p:spPr>
          <a:xfrm>
            <a:off x="6459872" y="5695648"/>
            <a:ext cx="432000" cy="128016"/>
          </a:xfrm>
        </p:spPr>
        <p:txBody>
          <a:bodyPr lIns="0" tIns="0" rIns="0" bIns="0" anchor="ctr">
            <a:noAutofit/>
          </a:bodyPr>
          <a:lstStyle>
            <a:lvl1pPr marL="0" indent="0" algn="r" rtl="1" latinLnBrk="0">
              <a:lnSpc>
                <a:spcPct val="80000"/>
              </a:lnSpc>
              <a:spcBef>
                <a:spcPts val="0"/>
              </a:spcBef>
              <a:buFontTx/>
              <a:buNone/>
              <a:defRPr lang="ar-SA" sz="700" baseline="0">
                <a:solidFill>
                  <a:schemeClr val="accent4"/>
                </a:solidFill>
                <a:cs typeface="+mj-cs"/>
              </a:defRPr>
            </a:lvl1pPr>
            <a:lvl2pPr marL="0" indent="0" algn="r" latinLnBrk="0">
              <a:spcBef>
                <a:spcPts val="0"/>
              </a:spcBef>
              <a:buFontTx/>
              <a:buNone/>
              <a:defRPr lang="ar-SA" sz="700">
                <a:solidFill>
                  <a:schemeClr val="accent1"/>
                </a:solidFill>
              </a:defRPr>
            </a:lvl2pPr>
            <a:lvl3pPr marL="0" indent="0" algn="r" latinLnBrk="0">
              <a:spcBef>
                <a:spcPts val="0"/>
              </a:spcBef>
              <a:buFontTx/>
              <a:buNone/>
              <a:defRPr lang="ar-SA" sz="700">
                <a:solidFill>
                  <a:schemeClr val="accent1"/>
                </a:solidFill>
              </a:defRPr>
            </a:lvl3pPr>
            <a:lvl4pPr marL="0" indent="0" algn="r" latinLnBrk="0">
              <a:spcBef>
                <a:spcPts val="0"/>
              </a:spcBef>
              <a:buFontTx/>
              <a:buNone/>
              <a:defRPr lang="ar-SA" sz="700">
                <a:solidFill>
                  <a:schemeClr val="accent1"/>
                </a:solidFill>
              </a:defRPr>
            </a:lvl4pPr>
            <a:lvl5pPr marL="0" indent="0" algn="r" latinLnBrk="0">
              <a:spcBef>
                <a:spcPts val="0"/>
              </a:spcBef>
              <a:buFontTx/>
              <a:buNone/>
              <a:defRPr lang="ar-SA" sz="700">
                <a:solidFill>
                  <a:schemeClr val="accent1"/>
                </a:solidFill>
              </a:defRPr>
            </a:lvl5pPr>
          </a:lstStyle>
          <a:p>
            <a:pPr lvl="0" algn="r" rtl="1"/>
            <a:r>
              <a:rPr lang="ar-SA" dirty="0" smtClean="0"/>
              <a:t>موقع ويب|</a:t>
            </a:r>
            <a:endParaRPr lang="ar-SA" dirty="0"/>
          </a:p>
        </p:txBody>
      </p:sp>
      <p:sp>
        <p:nvSpPr>
          <p:cNvPr id="156" name="عنصر نائب للنص 27"/>
          <p:cNvSpPr>
            <a:spLocks noGrp="1"/>
          </p:cNvSpPr>
          <p:nvPr>
            <p:ph type="body" sz="quarter" idx="224" hasCustomPrompt="1"/>
          </p:nvPr>
        </p:nvSpPr>
        <p:spPr>
          <a:xfrm>
            <a:off x="4104733" y="5689878"/>
            <a:ext cx="2304000" cy="128016"/>
          </a:xfrm>
        </p:spPr>
        <p:txBody>
          <a:bodyPr lIns="0" tIns="0" rIns="0" bIns="0" anchor="ctr">
            <a:noAutofit/>
          </a:bodyPr>
          <a:lstStyle>
            <a:lvl1pPr marL="0" indent="0" algn="r" latinLnBrk="0">
              <a:lnSpc>
                <a:spcPct val="80000"/>
              </a:lnSpc>
              <a:spcBef>
                <a:spcPts val="0"/>
              </a:spcBef>
              <a:buFontTx/>
              <a:buNone/>
              <a:defRPr lang="ar-SA" sz="900" baseline="0">
                <a:solidFill>
                  <a:schemeClr val="accent5"/>
                </a:solidFill>
                <a:cs typeface="+mj-cs"/>
              </a:defRPr>
            </a:lvl1pPr>
            <a:lvl2pPr marL="0" indent="0" algn="r" latinLnBrk="0">
              <a:spcBef>
                <a:spcPts val="0"/>
              </a:spcBef>
              <a:buFontTx/>
              <a:buNone/>
              <a:defRPr lang="ar-SA" sz="700">
                <a:solidFill>
                  <a:schemeClr val="accent1"/>
                </a:solidFill>
              </a:defRPr>
            </a:lvl2pPr>
            <a:lvl3pPr marL="0" indent="0" algn="r" latinLnBrk="0">
              <a:spcBef>
                <a:spcPts val="0"/>
              </a:spcBef>
              <a:buFontTx/>
              <a:buNone/>
              <a:defRPr lang="ar-SA" sz="700">
                <a:solidFill>
                  <a:schemeClr val="accent1"/>
                </a:solidFill>
              </a:defRPr>
            </a:lvl3pPr>
            <a:lvl4pPr marL="0" indent="0" algn="r" latinLnBrk="0">
              <a:spcBef>
                <a:spcPts val="0"/>
              </a:spcBef>
              <a:buFontTx/>
              <a:buNone/>
              <a:defRPr lang="ar-SA" sz="700">
                <a:solidFill>
                  <a:schemeClr val="accent1"/>
                </a:solidFill>
              </a:defRPr>
            </a:lvl4pPr>
            <a:lvl5pPr marL="0" indent="0" algn="r" latinLnBrk="0">
              <a:spcBef>
                <a:spcPts val="0"/>
              </a:spcBef>
              <a:buFontTx/>
              <a:buNone/>
              <a:defRPr lang="ar-SA" sz="700">
                <a:solidFill>
                  <a:schemeClr val="accent1"/>
                </a:solidFill>
              </a:defRPr>
            </a:lvl5pPr>
          </a:lstStyle>
          <a:p>
            <a:pPr lvl="0" algn="r" rtl="1"/>
            <a:r>
              <a:rPr lang="ar-SA"/>
              <a:t>[عنوان موقع ويب]</a:t>
            </a:r>
          </a:p>
        </p:txBody>
      </p:sp>
      <p:sp>
        <p:nvSpPr>
          <p:cNvPr id="157" name="عنصر نائب للنص 19"/>
          <p:cNvSpPr>
            <a:spLocks noGrp="1"/>
          </p:cNvSpPr>
          <p:nvPr>
            <p:ph type="body" sz="quarter" idx="225" hasCustomPrompt="1"/>
          </p:nvPr>
        </p:nvSpPr>
        <p:spPr>
          <a:xfrm>
            <a:off x="1762665" y="2481401"/>
            <a:ext cx="1905000" cy="152400"/>
          </a:xfrm>
        </p:spPr>
        <p:txBody>
          <a:bodyPr lIns="0" tIns="0" rIns="0" bIns="0" anchor="ctr">
            <a:noAutofit/>
          </a:bodyPr>
          <a:lstStyle>
            <a:lvl1pPr marL="0" indent="0" algn="r" latinLnBrk="0">
              <a:lnSpc>
                <a:spcPct val="80000"/>
              </a:lnSpc>
              <a:spcBef>
                <a:spcPts val="0"/>
              </a:spcBef>
              <a:buNone/>
              <a:defRPr lang="ar-SA" sz="1200" b="0">
                <a:solidFill>
                  <a:schemeClr val="accent4"/>
                </a:solidFill>
                <a:cs typeface="+mj-cs"/>
              </a:defRPr>
            </a:lvl1pPr>
            <a:lvl2pPr marL="0" indent="0" algn="r" latinLnBrk="0">
              <a:spcBef>
                <a:spcPts val="0"/>
              </a:spcBef>
              <a:buNone/>
              <a:defRPr lang="ar-SA" sz="900"/>
            </a:lvl2pPr>
            <a:lvl3pPr marL="0" indent="0" algn="r" latinLnBrk="0">
              <a:spcBef>
                <a:spcPts val="0"/>
              </a:spcBef>
              <a:buNone/>
              <a:defRPr lang="ar-SA" sz="900"/>
            </a:lvl3pPr>
            <a:lvl4pPr marL="0" indent="0" algn="r" latinLnBrk="0">
              <a:spcBef>
                <a:spcPts val="0"/>
              </a:spcBef>
              <a:buNone/>
              <a:defRPr lang="ar-SA" sz="900"/>
            </a:lvl4pPr>
            <a:lvl5pPr marL="0" indent="0" algn="r" latinLnBrk="0">
              <a:spcBef>
                <a:spcPts val="0"/>
              </a:spcBef>
              <a:buNone/>
              <a:defRPr lang="ar-SA" sz="900"/>
            </a:lvl5pPr>
          </a:lstStyle>
          <a:p>
            <a:pPr lvl="0" algn="r" rtl="1"/>
            <a:r>
              <a:rPr lang="ar-SA"/>
              <a:t>[الاسم]</a:t>
            </a:r>
          </a:p>
        </p:txBody>
      </p:sp>
      <p:sp>
        <p:nvSpPr>
          <p:cNvPr id="158" name="عنصر نائب للنص 21"/>
          <p:cNvSpPr>
            <a:spLocks noGrp="1"/>
          </p:cNvSpPr>
          <p:nvPr>
            <p:ph type="body" sz="quarter" idx="226" hasCustomPrompt="1"/>
          </p:nvPr>
        </p:nvSpPr>
        <p:spPr>
          <a:xfrm>
            <a:off x="1762665" y="2652229"/>
            <a:ext cx="1901536" cy="128016"/>
          </a:xfrm>
        </p:spPr>
        <p:txBody>
          <a:bodyPr lIns="0" tIns="0" rIns="0" bIns="0" anchor="ctr">
            <a:noAutofit/>
          </a:bodyPr>
          <a:lstStyle>
            <a:lvl1pPr marL="0" indent="0" algn="r" latinLnBrk="0">
              <a:lnSpc>
                <a:spcPct val="80000"/>
              </a:lnSpc>
              <a:spcBef>
                <a:spcPts val="0"/>
              </a:spcBef>
              <a:buNone/>
              <a:defRPr lang="ar-SA" sz="900" b="0">
                <a:solidFill>
                  <a:schemeClr val="accent5"/>
                </a:solidFill>
                <a:cs typeface="+mj-cs"/>
              </a:defRPr>
            </a:lvl1pPr>
            <a:lvl2pPr marL="0" indent="0" algn="r" latinLnBrk="0">
              <a:spcBef>
                <a:spcPts val="0"/>
              </a:spcBef>
              <a:buNone/>
              <a:defRPr lang="ar-SA" sz="700" b="1">
                <a:solidFill>
                  <a:schemeClr val="tx1">
                    <a:lumMod val="65000"/>
                    <a:lumOff val="35000"/>
                  </a:schemeClr>
                </a:solidFill>
              </a:defRPr>
            </a:lvl2pPr>
            <a:lvl3pPr marL="0" indent="0" algn="r" latinLnBrk="0">
              <a:spcBef>
                <a:spcPts val="0"/>
              </a:spcBef>
              <a:buNone/>
              <a:defRPr lang="ar-SA" sz="700" b="1">
                <a:solidFill>
                  <a:schemeClr val="tx1">
                    <a:lumMod val="65000"/>
                    <a:lumOff val="35000"/>
                  </a:schemeClr>
                </a:solidFill>
              </a:defRPr>
            </a:lvl3pPr>
            <a:lvl4pPr marL="0" indent="0" algn="r" latinLnBrk="0">
              <a:spcBef>
                <a:spcPts val="0"/>
              </a:spcBef>
              <a:buNone/>
              <a:defRPr lang="ar-SA" sz="700" b="1">
                <a:solidFill>
                  <a:schemeClr val="tx1">
                    <a:lumMod val="65000"/>
                    <a:lumOff val="35000"/>
                  </a:schemeClr>
                </a:solidFill>
              </a:defRPr>
            </a:lvl4pPr>
            <a:lvl5pPr marL="0" indent="0" algn="r" latinLnBrk="0">
              <a:spcBef>
                <a:spcPts val="0"/>
              </a:spcBef>
              <a:buNone/>
              <a:defRPr lang="ar-SA" sz="700" b="1">
                <a:solidFill>
                  <a:schemeClr val="tx1">
                    <a:lumMod val="65000"/>
                    <a:lumOff val="35000"/>
                  </a:schemeClr>
                </a:solidFill>
              </a:defRPr>
            </a:lvl5pPr>
          </a:lstStyle>
          <a:p>
            <a:pPr lvl="0" algn="r" rtl="1"/>
            <a:r>
              <a:rPr lang="ar-SA"/>
              <a:t>[المسمّى الوظيفي]</a:t>
            </a:r>
          </a:p>
        </p:txBody>
      </p:sp>
      <p:sp>
        <p:nvSpPr>
          <p:cNvPr id="159" name="عنصر نائب للنص 31"/>
          <p:cNvSpPr>
            <a:spLocks noGrp="1"/>
          </p:cNvSpPr>
          <p:nvPr>
            <p:ph type="body" sz="quarter" idx="227" hasCustomPrompt="1"/>
          </p:nvPr>
        </p:nvSpPr>
        <p:spPr>
          <a:xfrm>
            <a:off x="924465" y="3353579"/>
            <a:ext cx="2743200" cy="128016"/>
          </a:xfrm>
        </p:spPr>
        <p:txBody>
          <a:bodyPr lIns="0" tIns="0" rIns="0" bIns="0">
            <a:noAutofit/>
          </a:bodyPr>
          <a:lstStyle>
            <a:lvl1pPr marL="0" indent="0" algn="r" latinLnBrk="0">
              <a:lnSpc>
                <a:spcPct val="80000"/>
              </a:lnSpc>
              <a:spcBef>
                <a:spcPts val="0"/>
              </a:spcBef>
              <a:buNone/>
              <a:defRPr lang="ar-SA" sz="900" b="1" baseline="0">
                <a:solidFill>
                  <a:schemeClr val="accent5"/>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[الشركة]</a:t>
            </a:r>
          </a:p>
        </p:txBody>
      </p:sp>
      <p:sp>
        <p:nvSpPr>
          <p:cNvPr id="160" name="عنصر نائب للنص 31"/>
          <p:cNvSpPr>
            <a:spLocks noGrp="1"/>
          </p:cNvSpPr>
          <p:nvPr>
            <p:ph type="body" sz="quarter" idx="228" hasCustomPrompt="1"/>
          </p:nvPr>
        </p:nvSpPr>
        <p:spPr>
          <a:xfrm>
            <a:off x="924465" y="3495629"/>
            <a:ext cx="2743200" cy="128016"/>
          </a:xfrm>
        </p:spPr>
        <p:txBody>
          <a:bodyPr lIns="0" tIns="0" rIns="0" bIns="0">
            <a:noAutofit/>
          </a:bodyPr>
          <a:lstStyle>
            <a:lvl1pPr marL="0" indent="0" algn="r" latinLnBrk="0">
              <a:lnSpc>
                <a:spcPct val="80000"/>
              </a:lnSpc>
              <a:spcBef>
                <a:spcPts val="0"/>
              </a:spcBef>
              <a:buNone/>
              <a:defRPr lang="ar-SA" sz="900">
                <a:solidFill>
                  <a:schemeClr val="accent5"/>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[عنوان الشارع، والمدينة، والرمز البريدي للشارع]</a:t>
            </a:r>
          </a:p>
        </p:txBody>
      </p:sp>
      <p:sp>
        <p:nvSpPr>
          <p:cNvPr id="161" name="عنصر نائب للنص 23"/>
          <p:cNvSpPr>
            <a:spLocks noGrp="1"/>
          </p:cNvSpPr>
          <p:nvPr>
            <p:ph type="body" sz="quarter" idx="229" hasCustomPrompt="1"/>
          </p:nvPr>
        </p:nvSpPr>
        <p:spPr>
          <a:xfrm>
            <a:off x="3335903" y="3744349"/>
            <a:ext cx="360000" cy="128016"/>
          </a:xfrm>
        </p:spPr>
        <p:txBody>
          <a:bodyPr lIns="0" tIns="0" rIns="0" bIns="0" anchor="ctr">
            <a:noAutofit/>
          </a:bodyPr>
          <a:lstStyle>
            <a:lvl1pPr marL="0" indent="0" algn="r" rtl="1" latinLnBrk="0">
              <a:lnSpc>
                <a:spcPct val="80000"/>
              </a:lnSpc>
              <a:spcBef>
                <a:spcPts val="0"/>
              </a:spcBef>
              <a:buNone/>
              <a:defRPr lang="ar-SA" sz="700">
                <a:solidFill>
                  <a:schemeClr val="accent4"/>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dirty="0" smtClean="0"/>
              <a:t>الهاتف|</a:t>
            </a:r>
            <a:endParaRPr lang="ar-SA" dirty="0"/>
          </a:p>
        </p:txBody>
      </p:sp>
      <p:sp>
        <p:nvSpPr>
          <p:cNvPr id="162" name="عنصر نائب للنص 23"/>
          <p:cNvSpPr>
            <a:spLocks noGrp="1"/>
          </p:cNvSpPr>
          <p:nvPr>
            <p:ph type="body" sz="quarter" idx="230" hasCustomPrompt="1"/>
          </p:nvPr>
        </p:nvSpPr>
        <p:spPr>
          <a:xfrm>
            <a:off x="2590800" y="3728960"/>
            <a:ext cx="762000" cy="128016"/>
          </a:xfrm>
        </p:spPr>
        <p:txBody>
          <a:bodyPr lIns="0" tIns="0" rIns="0" bIns="0" anchor="ctr">
            <a:noAutofit/>
          </a:bodyPr>
          <a:lstStyle>
            <a:lvl1pPr marL="0" indent="0" algn="r" latinLnBrk="0">
              <a:lnSpc>
                <a:spcPct val="80000"/>
              </a:lnSpc>
              <a:spcBef>
                <a:spcPts val="0"/>
              </a:spcBef>
              <a:buNone/>
              <a:defRPr lang="ar-SA" sz="900">
                <a:solidFill>
                  <a:schemeClr val="accent5"/>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a:t>[رقم الهاتف]</a:t>
            </a:r>
          </a:p>
        </p:txBody>
      </p:sp>
      <p:sp>
        <p:nvSpPr>
          <p:cNvPr id="163" name="عنصر نائب للنص 23"/>
          <p:cNvSpPr>
            <a:spLocks noGrp="1"/>
          </p:cNvSpPr>
          <p:nvPr>
            <p:ph type="body" sz="quarter" idx="231" hasCustomPrompt="1"/>
          </p:nvPr>
        </p:nvSpPr>
        <p:spPr>
          <a:xfrm>
            <a:off x="1880865" y="3740500"/>
            <a:ext cx="720000" cy="128016"/>
          </a:xfrm>
        </p:spPr>
        <p:txBody>
          <a:bodyPr lIns="0" tIns="0" rIns="0" bIns="0" anchor="ctr">
            <a:noAutofit/>
          </a:bodyPr>
          <a:lstStyle>
            <a:lvl1pPr marL="0" indent="0" algn="r" rtl="1" latinLnBrk="0">
              <a:lnSpc>
                <a:spcPct val="80000"/>
              </a:lnSpc>
              <a:spcBef>
                <a:spcPts val="0"/>
              </a:spcBef>
              <a:buNone/>
              <a:defRPr lang="ar-SA" sz="700">
                <a:solidFill>
                  <a:schemeClr val="accent4"/>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dirty="0" smtClean="0"/>
              <a:t>البريد الإلكتروني|</a:t>
            </a:r>
            <a:endParaRPr lang="ar-SA" dirty="0"/>
          </a:p>
        </p:txBody>
      </p:sp>
      <p:sp>
        <p:nvSpPr>
          <p:cNvPr id="164" name="عنصر نائب للنص 23"/>
          <p:cNvSpPr>
            <a:spLocks noGrp="1"/>
          </p:cNvSpPr>
          <p:nvPr>
            <p:ph type="body" sz="quarter" idx="232" hasCustomPrompt="1"/>
          </p:nvPr>
        </p:nvSpPr>
        <p:spPr>
          <a:xfrm>
            <a:off x="914398" y="3728960"/>
            <a:ext cx="936000" cy="128016"/>
          </a:xfrm>
        </p:spPr>
        <p:txBody>
          <a:bodyPr lIns="0" tIns="0" rIns="0" bIns="0" anchor="ctr">
            <a:noAutofit/>
          </a:bodyPr>
          <a:lstStyle>
            <a:lvl1pPr marL="0" indent="0" algn="r" latinLnBrk="0">
              <a:lnSpc>
                <a:spcPct val="80000"/>
              </a:lnSpc>
              <a:spcBef>
                <a:spcPts val="0"/>
              </a:spcBef>
              <a:buNone/>
              <a:defRPr lang="ar-SA" sz="900">
                <a:solidFill>
                  <a:schemeClr val="accent5"/>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a:t>[البريد الإلكتروني]</a:t>
            </a:r>
          </a:p>
        </p:txBody>
      </p:sp>
      <p:sp>
        <p:nvSpPr>
          <p:cNvPr id="165" name="عنصر نائب للنص 27"/>
          <p:cNvSpPr>
            <a:spLocks noGrp="1"/>
          </p:cNvSpPr>
          <p:nvPr>
            <p:ph type="body" sz="quarter" idx="233" hasCustomPrompt="1"/>
          </p:nvPr>
        </p:nvSpPr>
        <p:spPr>
          <a:xfrm>
            <a:off x="3269537" y="3866784"/>
            <a:ext cx="432000" cy="128016"/>
          </a:xfrm>
        </p:spPr>
        <p:txBody>
          <a:bodyPr lIns="0" tIns="0" rIns="0" bIns="0" anchor="ctr">
            <a:noAutofit/>
          </a:bodyPr>
          <a:lstStyle>
            <a:lvl1pPr marL="0" indent="0" algn="r" rtl="1" latinLnBrk="0">
              <a:lnSpc>
                <a:spcPct val="80000"/>
              </a:lnSpc>
              <a:spcBef>
                <a:spcPts val="0"/>
              </a:spcBef>
              <a:buFontTx/>
              <a:buNone/>
              <a:defRPr lang="ar-SA" sz="700" baseline="0">
                <a:solidFill>
                  <a:schemeClr val="accent4"/>
                </a:solidFill>
                <a:cs typeface="+mj-cs"/>
              </a:defRPr>
            </a:lvl1pPr>
            <a:lvl2pPr marL="0" indent="0" algn="r" latinLnBrk="0">
              <a:spcBef>
                <a:spcPts val="0"/>
              </a:spcBef>
              <a:buFontTx/>
              <a:buNone/>
              <a:defRPr lang="ar-SA" sz="700">
                <a:solidFill>
                  <a:schemeClr val="accent1"/>
                </a:solidFill>
              </a:defRPr>
            </a:lvl2pPr>
            <a:lvl3pPr marL="0" indent="0" algn="r" latinLnBrk="0">
              <a:spcBef>
                <a:spcPts val="0"/>
              </a:spcBef>
              <a:buFontTx/>
              <a:buNone/>
              <a:defRPr lang="ar-SA" sz="700">
                <a:solidFill>
                  <a:schemeClr val="accent1"/>
                </a:solidFill>
              </a:defRPr>
            </a:lvl3pPr>
            <a:lvl4pPr marL="0" indent="0" algn="r" latinLnBrk="0">
              <a:spcBef>
                <a:spcPts val="0"/>
              </a:spcBef>
              <a:buFontTx/>
              <a:buNone/>
              <a:defRPr lang="ar-SA" sz="700">
                <a:solidFill>
                  <a:schemeClr val="accent1"/>
                </a:solidFill>
              </a:defRPr>
            </a:lvl4pPr>
            <a:lvl5pPr marL="0" indent="0" algn="r" latinLnBrk="0">
              <a:spcBef>
                <a:spcPts val="0"/>
              </a:spcBef>
              <a:buFontTx/>
              <a:buNone/>
              <a:defRPr lang="ar-SA" sz="700">
                <a:solidFill>
                  <a:schemeClr val="accent1"/>
                </a:solidFill>
              </a:defRPr>
            </a:lvl5pPr>
          </a:lstStyle>
          <a:p>
            <a:pPr lvl="0" algn="r" rtl="1"/>
            <a:r>
              <a:rPr lang="ar-SA" dirty="0" smtClean="0"/>
              <a:t>موقع ويب|</a:t>
            </a:r>
            <a:endParaRPr lang="ar-SA" dirty="0"/>
          </a:p>
        </p:txBody>
      </p:sp>
      <p:sp>
        <p:nvSpPr>
          <p:cNvPr id="166" name="عنصر نائب للنص 27"/>
          <p:cNvSpPr>
            <a:spLocks noGrp="1"/>
          </p:cNvSpPr>
          <p:nvPr>
            <p:ph type="body" sz="quarter" idx="234" hasCustomPrompt="1"/>
          </p:nvPr>
        </p:nvSpPr>
        <p:spPr>
          <a:xfrm>
            <a:off x="914398" y="3861014"/>
            <a:ext cx="2304000" cy="128016"/>
          </a:xfrm>
        </p:spPr>
        <p:txBody>
          <a:bodyPr lIns="0" tIns="0" rIns="0" bIns="0" anchor="ctr">
            <a:noAutofit/>
          </a:bodyPr>
          <a:lstStyle>
            <a:lvl1pPr marL="0" indent="0" algn="r" latinLnBrk="0">
              <a:lnSpc>
                <a:spcPct val="80000"/>
              </a:lnSpc>
              <a:spcBef>
                <a:spcPts val="0"/>
              </a:spcBef>
              <a:buFontTx/>
              <a:buNone/>
              <a:defRPr lang="ar-SA" sz="900" baseline="0">
                <a:solidFill>
                  <a:schemeClr val="accent5"/>
                </a:solidFill>
                <a:cs typeface="+mj-cs"/>
              </a:defRPr>
            </a:lvl1pPr>
            <a:lvl2pPr marL="0" indent="0" algn="r" latinLnBrk="0">
              <a:spcBef>
                <a:spcPts val="0"/>
              </a:spcBef>
              <a:buFontTx/>
              <a:buNone/>
              <a:defRPr lang="ar-SA" sz="700">
                <a:solidFill>
                  <a:schemeClr val="accent1"/>
                </a:solidFill>
              </a:defRPr>
            </a:lvl2pPr>
            <a:lvl3pPr marL="0" indent="0" algn="r" latinLnBrk="0">
              <a:spcBef>
                <a:spcPts val="0"/>
              </a:spcBef>
              <a:buFontTx/>
              <a:buNone/>
              <a:defRPr lang="ar-SA" sz="700">
                <a:solidFill>
                  <a:schemeClr val="accent1"/>
                </a:solidFill>
              </a:defRPr>
            </a:lvl3pPr>
            <a:lvl4pPr marL="0" indent="0" algn="r" latinLnBrk="0">
              <a:spcBef>
                <a:spcPts val="0"/>
              </a:spcBef>
              <a:buFontTx/>
              <a:buNone/>
              <a:defRPr lang="ar-SA" sz="700">
                <a:solidFill>
                  <a:schemeClr val="accent1"/>
                </a:solidFill>
              </a:defRPr>
            </a:lvl4pPr>
            <a:lvl5pPr marL="0" indent="0" algn="r" latinLnBrk="0">
              <a:spcBef>
                <a:spcPts val="0"/>
              </a:spcBef>
              <a:buFontTx/>
              <a:buNone/>
              <a:defRPr lang="ar-SA" sz="700">
                <a:solidFill>
                  <a:schemeClr val="accent1"/>
                </a:solidFill>
              </a:defRPr>
            </a:lvl5pPr>
          </a:lstStyle>
          <a:p>
            <a:pPr lvl="0" algn="r" rtl="1"/>
            <a:r>
              <a:rPr lang="ar-SA"/>
              <a:t>[عنوان موقع ويب]</a:t>
            </a:r>
          </a:p>
        </p:txBody>
      </p:sp>
      <p:sp>
        <p:nvSpPr>
          <p:cNvPr id="167" name="عنصر نائب للنص 19"/>
          <p:cNvSpPr>
            <a:spLocks noGrp="1"/>
          </p:cNvSpPr>
          <p:nvPr>
            <p:ph type="body" sz="quarter" idx="235" hasCustomPrompt="1"/>
          </p:nvPr>
        </p:nvSpPr>
        <p:spPr>
          <a:xfrm>
            <a:off x="4953000" y="2481401"/>
            <a:ext cx="1905000" cy="152400"/>
          </a:xfrm>
        </p:spPr>
        <p:txBody>
          <a:bodyPr lIns="0" tIns="0" rIns="0" bIns="0" anchor="ctr">
            <a:noAutofit/>
          </a:bodyPr>
          <a:lstStyle>
            <a:lvl1pPr marL="0" indent="0" algn="r" latinLnBrk="0">
              <a:lnSpc>
                <a:spcPct val="80000"/>
              </a:lnSpc>
              <a:spcBef>
                <a:spcPts val="0"/>
              </a:spcBef>
              <a:buNone/>
              <a:defRPr lang="ar-SA" sz="1200" b="0">
                <a:solidFill>
                  <a:schemeClr val="accent4"/>
                </a:solidFill>
                <a:cs typeface="+mj-cs"/>
              </a:defRPr>
            </a:lvl1pPr>
            <a:lvl2pPr marL="0" indent="0" algn="r" latinLnBrk="0">
              <a:spcBef>
                <a:spcPts val="0"/>
              </a:spcBef>
              <a:buNone/>
              <a:defRPr lang="ar-SA" sz="900"/>
            </a:lvl2pPr>
            <a:lvl3pPr marL="0" indent="0" algn="r" latinLnBrk="0">
              <a:spcBef>
                <a:spcPts val="0"/>
              </a:spcBef>
              <a:buNone/>
              <a:defRPr lang="ar-SA" sz="900"/>
            </a:lvl3pPr>
            <a:lvl4pPr marL="0" indent="0" algn="r" latinLnBrk="0">
              <a:spcBef>
                <a:spcPts val="0"/>
              </a:spcBef>
              <a:buNone/>
              <a:defRPr lang="ar-SA" sz="900"/>
            </a:lvl4pPr>
            <a:lvl5pPr marL="0" indent="0" algn="r" latinLnBrk="0">
              <a:spcBef>
                <a:spcPts val="0"/>
              </a:spcBef>
              <a:buNone/>
              <a:defRPr lang="ar-SA" sz="900"/>
            </a:lvl5pPr>
          </a:lstStyle>
          <a:p>
            <a:pPr lvl="0" algn="r" rtl="1"/>
            <a:r>
              <a:rPr lang="ar-SA"/>
              <a:t>[الاسم]</a:t>
            </a:r>
          </a:p>
        </p:txBody>
      </p:sp>
      <p:sp>
        <p:nvSpPr>
          <p:cNvPr id="168" name="عنصر نائب للنص 21"/>
          <p:cNvSpPr>
            <a:spLocks noGrp="1"/>
          </p:cNvSpPr>
          <p:nvPr>
            <p:ph type="body" sz="quarter" idx="236" hasCustomPrompt="1"/>
          </p:nvPr>
        </p:nvSpPr>
        <p:spPr>
          <a:xfrm>
            <a:off x="4953000" y="2652229"/>
            <a:ext cx="1901536" cy="128016"/>
          </a:xfrm>
        </p:spPr>
        <p:txBody>
          <a:bodyPr lIns="0" tIns="0" rIns="0" bIns="0" anchor="ctr">
            <a:noAutofit/>
          </a:bodyPr>
          <a:lstStyle>
            <a:lvl1pPr marL="0" indent="0" algn="r" latinLnBrk="0">
              <a:lnSpc>
                <a:spcPct val="80000"/>
              </a:lnSpc>
              <a:spcBef>
                <a:spcPts val="0"/>
              </a:spcBef>
              <a:buNone/>
              <a:defRPr lang="ar-SA" sz="900" b="0">
                <a:solidFill>
                  <a:schemeClr val="accent5"/>
                </a:solidFill>
                <a:cs typeface="+mj-cs"/>
              </a:defRPr>
            </a:lvl1pPr>
            <a:lvl2pPr marL="0" indent="0" algn="r" latinLnBrk="0">
              <a:spcBef>
                <a:spcPts val="0"/>
              </a:spcBef>
              <a:buNone/>
              <a:defRPr lang="ar-SA" sz="700" b="1">
                <a:solidFill>
                  <a:schemeClr val="tx1">
                    <a:lumMod val="65000"/>
                    <a:lumOff val="35000"/>
                  </a:schemeClr>
                </a:solidFill>
              </a:defRPr>
            </a:lvl2pPr>
            <a:lvl3pPr marL="0" indent="0" algn="r" latinLnBrk="0">
              <a:spcBef>
                <a:spcPts val="0"/>
              </a:spcBef>
              <a:buNone/>
              <a:defRPr lang="ar-SA" sz="700" b="1">
                <a:solidFill>
                  <a:schemeClr val="tx1">
                    <a:lumMod val="65000"/>
                    <a:lumOff val="35000"/>
                  </a:schemeClr>
                </a:solidFill>
              </a:defRPr>
            </a:lvl3pPr>
            <a:lvl4pPr marL="0" indent="0" algn="r" latinLnBrk="0">
              <a:spcBef>
                <a:spcPts val="0"/>
              </a:spcBef>
              <a:buNone/>
              <a:defRPr lang="ar-SA" sz="700" b="1">
                <a:solidFill>
                  <a:schemeClr val="tx1">
                    <a:lumMod val="65000"/>
                    <a:lumOff val="35000"/>
                  </a:schemeClr>
                </a:solidFill>
              </a:defRPr>
            </a:lvl4pPr>
            <a:lvl5pPr marL="0" indent="0" algn="r" latinLnBrk="0">
              <a:spcBef>
                <a:spcPts val="0"/>
              </a:spcBef>
              <a:buNone/>
              <a:defRPr lang="ar-SA" sz="700" b="1">
                <a:solidFill>
                  <a:schemeClr val="tx1">
                    <a:lumMod val="65000"/>
                    <a:lumOff val="35000"/>
                  </a:schemeClr>
                </a:solidFill>
              </a:defRPr>
            </a:lvl5pPr>
          </a:lstStyle>
          <a:p>
            <a:pPr lvl="0" algn="r" rtl="1"/>
            <a:r>
              <a:rPr lang="ar-SA"/>
              <a:t>[المسمّى الوظيفي]</a:t>
            </a:r>
          </a:p>
        </p:txBody>
      </p:sp>
      <p:sp>
        <p:nvSpPr>
          <p:cNvPr id="259" name="عنصر نائب للنص 31"/>
          <p:cNvSpPr>
            <a:spLocks noGrp="1"/>
          </p:cNvSpPr>
          <p:nvPr>
            <p:ph type="body" sz="quarter" idx="237" hasCustomPrompt="1"/>
          </p:nvPr>
        </p:nvSpPr>
        <p:spPr>
          <a:xfrm>
            <a:off x="4114800" y="3353579"/>
            <a:ext cx="2743200" cy="128016"/>
          </a:xfrm>
        </p:spPr>
        <p:txBody>
          <a:bodyPr lIns="0" tIns="0" rIns="0" bIns="0">
            <a:noAutofit/>
          </a:bodyPr>
          <a:lstStyle>
            <a:lvl1pPr marL="0" indent="0" algn="r" latinLnBrk="0">
              <a:lnSpc>
                <a:spcPct val="80000"/>
              </a:lnSpc>
              <a:spcBef>
                <a:spcPts val="0"/>
              </a:spcBef>
              <a:buNone/>
              <a:defRPr lang="ar-SA" sz="900" b="1" baseline="0">
                <a:solidFill>
                  <a:schemeClr val="accent5"/>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[الشركة]</a:t>
            </a:r>
          </a:p>
        </p:txBody>
      </p:sp>
      <p:sp>
        <p:nvSpPr>
          <p:cNvPr id="260" name="عنصر نائب للنص 31"/>
          <p:cNvSpPr>
            <a:spLocks noGrp="1"/>
          </p:cNvSpPr>
          <p:nvPr>
            <p:ph type="body" sz="quarter" idx="238" hasCustomPrompt="1"/>
          </p:nvPr>
        </p:nvSpPr>
        <p:spPr>
          <a:xfrm>
            <a:off x="4114800" y="3495629"/>
            <a:ext cx="2743200" cy="128016"/>
          </a:xfrm>
        </p:spPr>
        <p:txBody>
          <a:bodyPr lIns="0" tIns="0" rIns="0" bIns="0">
            <a:noAutofit/>
          </a:bodyPr>
          <a:lstStyle>
            <a:lvl1pPr marL="0" indent="0" algn="r" latinLnBrk="0">
              <a:lnSpc>
                <a:spcPct val="80000"/>
              </a:lnSpc>
              <a:spcBef>
                <a:spcPts val="0"/>
              </a:spcBef>
              <a:buNone/>
              <a:defRPr lang="ar-SA" sz="900">
                <a:solidFill>
                  <a:schemeClr val="accent5"/>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[عنوان الشارع، والمدينة، والرمز البريدي للشارع]</a:t>
            </a:r>
          </a:p>
        </p:txBody>
      </p:sp>
      <p:sp>
        <p:nvSpPr>
          <p:cNvPr id="261" name="عنصر نائب للنص 23"/>
          <p:cNvSpPr>
            <a:spLocks noGrp="1"/>
          </p:cNvSpPr>
          <p:nvPr>
            <p:ph type="body" sz="quarter" idx="239" hasCustomPrompt="1"/>
          </p:nvPr>
        </p:nvSpPr>
        <p:spPr>
          <a:xfrm>
            <a:off x="6526575" y="3740500"/>
            <a:ext cx="360000" cy="128016"/>
          </a:xfrm>
        </p:spPr>
        <p:txBody>
          <a:bodyPr lIns="0" tIns="0" rIns="0" bIns="0" anchor="ctr">
            <a:noAutofit/>
          </a:bodyPr>
          <a:lstStyle>
            <a:lvl1pPr marL="0" indent="0" algn="r" rtl="1" latinLnBrk="0">
              <a:lnSpc>
                <a:spcPct val="80000"/>
              </a:lnSpc>
              <a:spcBef>
                <a:spcPts val="0"/>
              </a:spcBef>
              <a:buNone/>
              <a:defRPr lang="ar-SA" sz="700">
                <a:solidFill>
                  <a:schemeClr val="accent4"/>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dirty="0" smtClean="0"/>
              <a:t>الهاتف|</a:t>
            </a:r>
            <a:endParaRPr lang="ar-SA" dirty="0"/>
          </a:p>
        </p:txBody>
      </p:sp>
      <p:sp>
        <p:nvSpPr>
          <p:cNvPr id="262" name="عنصر نائب للنص 23"/>
          <p:cNvSpPr>
            <a:spLocks noGrp="1"/>
          </p:cNvSpPr>
          <p:nvPr>
            <p:ph type="body" sz="quarter" idx="240" hasCustomPrompt="1"/>
          </p:nvPr>
        </p:nvSpPr>
        <p:spPr>
          <a:xfrm>
            <a:off x="5781135" y="3728960"/>
            <a:ext cx="762000" cy="128016"/>
          </a:xfrm>
        </p:spPr>
        <p:txBody>
          <a:bodyPr lIns="0" tIns="0" rIns="0" bIns="0" anchor="ctr">
            <a:noAutofit/>
          </a:bodyPr>
          <a:lstStyle>
            <a:lvl1pPr marL="0" indent="0" algn="r" latinLnBrk="0">
              <a:lnSpc>
                <a:spcPct val="80000"/>
              </a:lnSpc>
              <a:spcBef>
                <a:spcPts val="0"/>
              </a:spcBef>
              <a:buNone/>
              <a:defRPr lang="ar-SA" sz="900">
                <a:solidFill>
                  <a:schemeClr val="accent5"/>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a:t>[رقم الهاتف]</a:t>
            </a:r>
          </a:p>
        </p:txBody>
      </p:sp>
      <p:sp>
        <p:nvSpPr>
          <p:cNvPr id="263" name="عنصر نائب للنص 23"/>
          <p:cNvSpPr>
            <a:spLocks noGrp="1"/>
          </p:cNvSpPr>
          <p:nvPr>
            <p:ph type="body" sz="quarter" idx="241" hasCustomPrompt="1"/>
          </p:nvPr>
        </p:nvSpPr>
        <p:spPr>
          <a:xfrm>
            <a:off x="5071200" y="3740500"/>
            <a:ext cx="720000" cy="128016"/>
          </a:xfrm>
        </p:spPr>
        <p:txBody>
          <a:bodyPr lIns="0" tIns="0" rIns="0" bIns="0" anchor="ctr">
            <a:noAutofit/>
          </a:bodyPr>
          <a:lstStyle>
            <a:lvl1pPr marL="0" indent="0" algn="r" rtl="1" latinLnBrk="0">
              <a:lnSpc>
                <a:spcPct val="80000"/>
              </a:lnSpc>
              <a:spcBef>
                <a:spcPts val="0"/>
              </a:spcBef>
              <a:buNone/>
              <a:defRPr lang="ar-SA" sz="700">
                <a:solidFill>
                  <a:schemeClr val="accent4"/>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dirty="0" smtClean="0"/>
              <a:t>البريد الإلكتروني|</a:t>
            </a:r>
            <a:endParaRPr lang="ar-SA" dirty="0"/>
          </a:p>
        </p:txBody>
      </p:sp>
      <p:sp>
        <p:nvSpPr>
          <p:cNvPr id="264" name="عنصر نائب للنص 23"/>
          <p:cNvSpPr>
            <a:spLocks noGrp="1"/>
          </p:cNvSpPr>
          <p:nvPr>
            <p:ph type="body" sz="quarter" idx="242" hasCustomPrompt="1"/>
          </p:nvPr>
        </p:nvSpPr>
        <p:spPr>
          <a:xfrm>
            <a:off x="4104733" y="3728960"/>
            <a:ext cx="936000" cy="128016"/>
          </a:xfrm>
        </p:spPr>
        <p:txBody>
          <a:bodyPr lIns="0" tIns="0" rIns="0" bIns="0" anchor="ctr">
            <a:noAutofit/>
          </a:bodyPr>
          <a:lstStyle>
            <a:lvl1pPr marL="0" indent="0" algn="r" latinLnBrk="0">
              <a:lnSpc>
                <a:spcPct val="80000"/>
              </a:lnSpc>
              <a:spcBef>
                <a:spcPts val="0"/>
              </a:spcBef>
              <a:buNone/>
              <a:defRPr lang="ar-SA" sz="900">
                <a:solidFill>
                  <a:schemeClr val="accent5"/>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a:t>[البريد الإلكتروني]</a:t>
            </a:r>
          </a:p>
        </p:txBody>
      </p:sp>
      <p:sp>
        <p:nvSpPr>
          <p:cNvPr id="265" name="عنصر نائب للنص 27"/>
          <p:cNvSpPr>
            <a:spLocks noGrp="1"/>
          </p:cNvSpPr>
          <p:nvPr>
            <p:ph type="body" sz="quarter" idx="243" hasCustomPrompt="1"/>
          </p:nvPr>
        </p:nvSpPr>
        <p:spPr>
          <a:xfrm>
            <a:off x="6459872" y="3866784"/>
            <a:ext cx="432000" cy="128016"/>
          </a:xfrm>
        </p:spPr>
        <p:txBody>
          <a:bodyPr lIns="0" tIns="0" rIns="0" bIns="0" anchor="ctr">
            <a:noAutofit/>
          </a:bodyPr>
          <a:lstStyle>
            <a:lvl1pPr marL="0" indent="0" algn="r" rtl="1" latinLnBrk="0">
              <a:lnSpc>
                <a:spcPct val="80000"/>
              </a:lnSpc>
              <a:spcBef>
                <a:spcPts val="0"/>
              </a:spcBef>
              <a:buFontTx/>
              <a:buNone/>
              <a:defRPr lang="ar-SA" sz="700" baseline="0">
                <a:solidFill>
                  <a:schemeClr val="accent4"/>
                </a:solidFill>
                <a:cs typeface="+mj-cs"/>
              </a:defRPr>
            </a:lvl1pPr>
            <a:lvl2pPr marL="0" indent="0" algn="r" latinLnBrk="0">
              <a:spcBef>
                <a:spcPts val="0"/>
              </a:spcBef>
              <a:buFontTx/>
              <a:buNone/>
              <a:defRPr lang="ar-SA" sz="700">
                <a:solidFill>
                  <a:schemeClr val="accent1"/>
                </a:solidFill>
              </a:defRPr>
            </a:lvl2pPr>
            <a:lvl3pPr marL="0" indent="0" algn="r" latinLnBrk="0">
              <a:spcBef>
                <a:spcPts val="0"/>
              </a:spcBef>
              <a:buFontTx/>
              <a:buNone/>
              <a:defRPr lang="ar-SA" sz="700">
                <a:solidFill>
                  <a:schemeClr val="accent1"/>
                </a:solidFill>
              </a:defRPr>
            </a:lvl3pPr>
            <a:lvl4pPr marL="0" indent="0" algn="r" latinLnBrk="0">
              <a:spcBef>
                <a:spcPts val="0"/>
              </a:spcBef>
              <a:buFontTx/>
              <a:buNone/>
              <a:defRPr lang="ar-SA" sz="700">
                <a:solidFill>
                  <a:schemeClr val="accent1"/>
                </a:solidFill>
              </a:defRPr>
            </a:lvl4pPr>
            <a:lvl5pPr marL="0" indent="0" algn="r" latinLnBrk="0">
              <a:spcBef>
                <a:spcPts val="0"/>
              </a:spcBef>
              <a:buFontTx/>
              <a:buNone/>
              <a:defRPr lang="ar-SA" sz="700">
                <a:solidFill>
                  <a:schemeClr val="accent1"/>
                </a:solidFill>
              </a:defRPr>
            </a:lvl5pPr>
          </a:lstStyle>
          <a:p>
            <a:pPr lvl="0" algn="r" rtl="1"/>
            <a:r>
              <a:rPr lang="ar-SA" dirty="0" smtClean="0"/>
              <a:t>موقع ويب|</a:t>
            </a:r>
            <a:endParaRPr lang="ar-SA" dirty="0"/>
          </a:p>
        </p:txBody>
      </p:sp>
      <p:sp>
        <p:nvSpPr>
          <p:cNvPr id="266" name="عنصر نائب للنص 27"/>
          <p:cNvSpPr>
            <a:spLocks noGrp="1"/>
          </p:cNvSpPr>
          <p:nvPr>
            <p:ph type="body" sz="quarter" idx="244" hasCustomPrompt="1"/>
          </p:nvPr>
        </p:nvSpPr>
        <p:spPr>
          <a:xfrm>
            <a:off x="4104733" y="3861014"/>
            <a:ext cx="2304000" cy="128016"/>
          </a:xfrm>
        </p:spPr>
        <p:txBody>
          <a:bodyPr lIns="0" tIns="0" rIns="0" bIns="0" anchor="ctr">
            <a:noAutofit/>
          </a:bodyPr>
          <a:lstStyle>
            <a:lvl1pPr marL="0" indent="0" algn="r" latinLnBrk="0">
              <a:lnSpc>
                <a:spcPct val="80000"/>
              </a:lnSpc>
              <a:spcBef>
                <a:spcPts val="0"/>
              </a:spcBef>
              <a:buFontTx/>
              <a:buNone/>
              <a:defRPr lang="ar-SA" sz="900" baseline="0">
                <a:solidFill>
                  <a:schemeClr val="accent5"/>
                </a:solidFill>
                <a:cs typeface="+mj-cs"/>
              </a:defRPr>
            </a:lvl1pPr>
            <a:lvl2pPr marL="0" indent="0" algn="r" latinLnBrk="0">
              <a:spcBef>
                <a:spcPts val="0"/>
              </a:spcBef>
              <a:buFontTx/>
              <a:buNone/>
              <a:defRPr lang="ar-SA" sz="700">
                <a:solidFill>
                  <a:schemeClr val="accent1"/>
                </a:solidFill>
              </a:defRPr>
            </a:lvl2pPr>
            <a:lvl3pPr marL="0" indent="0" algn="r" latinLnBrk="0">
              <a:spcBef>
                <a:spcPts val="0"/>
              </a:spcBef>
              <a:buFontTx/>
              <a:buNone/>
              <a:defRPr lang="ar-SA" sz="700">
                <a:solidFill>
                  <a:schemeClr val="accent1"/>
                </a:solidFill>
              </a:defRPr>
            </a:lvl3pPr>
            <a:lvl4pPr marL="0" indent="0" algn="r" latinLnBrk="0">
              <a:spcBef>
                <a:spcPts val="0"/>
              </a:spcBef>
              <a:buFontTx/>
              <a:buNone/>
              <a:defRPr lang="ar-SA" sz="700">
                <a:solidFill>
                  <a:schemeClr val="accent1"/>
                </a:solidFill>
              </a:defRPr>
            </a:lvl4pPr>
            <a:lvl5pPr marL="0" indent="0" algn="r" latinLnBrk="0">
              <a:spcBef>
                <a:spcPts val="0"/>
              </a:spcBef>
              <a:buFontTx/>
              <a:buNone/>
              <a:defRPr lang="ar-SA" sz="700">
                <a:solidFill>
                  <a:schemeClr val="accent1"/>
                </a:solidFill>
              </a:defRPr>
            </a:lvl5pPr>
          </a:lstStyle>
          <a:p>
            <a:pPr lvl="0" algn="r" rtl="1"/>
            <a:r>
              <a:rPr lang="ar-SA"/>
              <a:t>[عنوان موقع ويب]</a:t>
            </a:r>
          </a:p>
        </p:txBody>
      </p:sp>
      <p:sp>
        <p:nvSpPr>
          <p:cNvPr id="267" name="عنصر نائب للنص 19"/>
          <p:cNvSpPr>
            <a:spLocks noGrp="1"/>
          </p:cNvSpPr>
          <p:nvPr>
            <p:ph type="body" sz="quarter" idx="245" hasCustomPrompt="1"/>
          </p:nvPr>
        </p:nvSpPr>
        <p:spPr>
          <a:xfrm>
            <a:off x="1762665" y="652231"/>
            <a:ext cx="1905000" cy="152400"/>
          </a:xfrm>
        </p:spPr>
        <p:txBody>
          <a:bodyPr lIns="0" tIns="0" rIns="0" bIns="0" anchor="ctr">
            <a:noAutofit/>
          </a:bodyPr>
          <a:lstStyle>
            <a:lvl1pPr marL="0" indent="0" algn="r" latinLnBrk="0">
              <a:lnSpc>
                <a:spcPct val="80000"/>
              </a:lnSpc>
              <a:spcBef>
                <a:spcPts val="0"/>
              </a:spcBef>
              <a:buNone/>
              <a:defRPr lang="ar-SA" sz="1200" b="0">
                <a:solidFill>
                  <a:schemeClr val="accent4"/>
                </a:solidFill>
                <a:cs typeface="+mj-cs"/>
              </a:defRPr>
            </a:lvl1pPr>
            <a:lvl2pPr marL="0" indent="0" algn="r" latinLnBrk="0">
              <a:spcBef>
                <a:spcPts val="0"/>
              </a:spcBef>
              <a:buNone/>
              <a:defRPr lang="ar-SA" sz="900"/>
            </a:lvl2pPr>
            <a:lvl3pPr marL="0" indent="0" algn="r" latinLnBrk="0">
              <a:spcBef>
                <a:spcPts val="0"/>
              </a:spcBef>
              <a:buNone/>
              <a:defRPr lang="ar-SA" sz="900"/>
            </a:lvl3pPr>
            <a:lvl4pPr marL="0" indent="0" algn="r" latinLnBrk="0">
              <a:spcBef>
                <a:spcPts val="0"/>
              </a:spcBef>
              <a:buNone/>
              <a:defRPr lang="ar-SA" sz="900"/>
            </a:lvl4pPr>
            <a:lvl5pPr marL="0" indent="0" algn="r" latinLnBrk="0">
              <a:spcBef>
                <a:spcPts val="0"/>
              </a:spcBef>
              <a:buNone/>
              <a:defRPr lang="ar-SA" sz="900"/>
            </a:lvl5pPr>
          </a:lstStyle>
          <a:p>
            <a:pPr lvl="0" algn="r" rtl="1"/>
            <a:r>
              <a:rPr lang="ar-SA"/>
              <a:t>[الاسم]</a:t>
            </a:r>
          </a:p>
        </p:txBody>
      </p:sp>
      <p:sp>
        <p:nvSpPr>
          <p:cNvPr id="268" name="عنصر نائب للنص 21"/>
          <p:cNvSpPr>
            <a:spLocks noGrp="1"/>
          </p:cNvSpPr>
          <p:nvPr>
            <p:ph type="body" sz="quarter" idx="246" hasCustomPrompt="1"/>
          </p:nvPr>
        </p:nvSpPr>
        <p:spPr>
          <a:xfrm>
            <a:off x="1762665" y="823059"/>
            <a:ext cx="1901536" cy="128016"/>
          </a:xfrm>
        </p:spPr>
        <p:txBody>
          <a:bodyPr lIns="0" tIns="0" rIns="0" bIns="0" anchor="ctr">
            <a:noAutofit/>
          </a:bodyPr>
          <a:lstStyle>
            <a:lvl1pPr marL="0" indent="0" algn="r" latinLnBrk="0">
              <a:lnSpc>
                <a:spcPct val="80000"/>
              </a:lnSpc>
              <a:spcBef>
                <a:spcPts val="0"/>
              </a:spcBef>
              <a:buNone/>
              <a:defRPr lang="ar-SA" sz="900" b="0">
                <a:solidFill>
                  <a:schemeClr val="accent5"/>
                </a:solidFill>
                <a:cs typeface="+mj-cs"/>
              </a:defRPr>
            </a:lvl1pPr>
            <a:lvl2pPr marL="0" indent="0" algn="r" latinLnBrk="0">
              <a:spcBef>
                <a:spcPts val="0"/>
              </a:spcBef>
              <a:buNone/>
              <a:defRPr lang="ar-SA" sz="700" b="1">
                <a:solidFill>
                  <a:schemeClr val="tx1">
                    <a:lumMod val="65000"/>
                    <a:lumOff val="35000"/>
                  </a:schemeClr>
                </a:solidFill>
              </a:defRPr>
            </a:lvl2pPr>
            <a:lvl3pPr marL="0" indent="0" algn="r" latinLnBrk="0">
              <a:spcBef>
                <a:spcPts val="0"/>
              </a:spcBef>
              <a:buNone/>
              <a:defRPr lang="ar-SA" sz="700" b="1">
                <a:solidFill>
                  <a:schemeClr val="tx1">
                    <a:lumMod val="65000"/>
                    <a:lumOff val="35000"/>
                  </a:schemeClr>
                </a:solidFill>
              </a:defRPr>
            </a:lvl3pPr>
            <a:lvl4pPr marL="0" indent="0" algn="r" latinLnBrk="0">
              <a:spcBef>
                <a:spcPts val="0"/>
              </a:spcBef>
              <a:buNone/>
              <a:defRPr lang="ar-SA" sz="700" b="1">
                <a:solidFill>
                  <a:schemeClr val="tx1">
                    <a:lumMod val="65000"/>
                    <a:lumOff val="35000"/>
                  </a:schemeClr>
                </a:solidFill>
              </a:defRPr>
            </a:lvl4pPr>
            <a:lvl5pPr marL="0" indent="0" algn="r" latinLnBrk="0">
              <a:spcBef>
                <a:spcPts val="0"/>
              </a:spcBef>
              <a:buNone/>
              <a:defRPr lang="ar-SA" sz="700" b="1">
                <a:solidFill>
                  <a:schemeClr val="tx1">
                    <a:lumMod val="65000"/>
                    <a:lumOff val="35000"/>
                  </a:schemeClr>
                </a:solidFill>
              </a:defRPr>
            </a:lvl5pPr>
          </a:lstStyle>
          <a:p>
            <a:pPr lvl="0" algn="r" rtl="1"/>
            <a:r>
              <a:rPr lang="ar-SA"/>
              <a:t>[المسمّى الوظيفي]</a:t>
            </a:r>
          </a:p>
        </p:txBody>
      </p:sp>
      <p:sp>
        <p:nvSpPr>
          <p:cNvPr id="269" name="عنصر نائب للنص 31"/>
          <p:cNvSpPr>
            <a:spLocks noGrp="1"/>
          </p:cNvSpPr>
          <p:nvPr>
            <p:ph type="body" sz="quarter" idx="247" hasCustomPrompt="1"/>
          </p:nvPr>
        </p:nvSpPr>
        <p:spPr>
          <a:xfrm>
            <a:off x="924465" y="1524409"/>
            <a:ext cx="2743200" cy="128016"/>
          </a:xfrm>
        </p:spPr>
        <p:txBody>
          <a:bodyPr lIns="0" tIns="0" rIns="0" bIns="0">
            <a:noAutofit/>
          </a:bodyPr>
          <a:lstStyle>
            <a:lvl1pPr marL="0" indent="0" algn="r" latinLnBrk="0">
              <a:lnSpc>
                <a:spcPct val="80000"/>
              </a:lnSpc>
              <a:spcBef>
                <a:spcPts val="0"/>
              </a:spcBef>
              <a:buNone/>
              <a:defRPr lang="ar-SA" sz="900" b="1" baseline="0">
                <a:solidFill>
                  <a:schemeClr val="accent5"/>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[الشركة]</a:t>
            </a:r>
          </a:p>
        </p:txBody>
      </p:sp>
      <p:sp>
        <p:nvSpPr>
          <p:cNvPr id="270" name="عنصر نائب للنص 31"/>
          <p:cNvSpPr>
            <a:spLocks noGrp="1"/>
          </p:cNvSpPr>
          <p:nvPr>
            <p:ph type="body" sz="quarter" idx="248" hasCustomPrompt="1"/>
          </p:nvPr>
        </p:nvSpPr>
        <p:spPr>
          <a:xfrm>
            <a:off x="924465" y="1666459"/>
            <a:ext cx="2743200" cy="128016"/>
          </a:xfrm>
        </p:spPr>
        <p:txBody>
          <a:bodyPr lIns="0" tIns="0" rIns="0" bIns="0">
            <a:noAutofit/>
          </a:bodyPr>
          <a:lstStyle>
            <a:lvl1pPr marL="0" indent="0" algn="r" latinLnBrk="0">
              <a:lnSpc>
                <a:spcPct val="80000"/>
              </a:lnSpc>
              <a:spcBef>
                <a:spcPts val="0"/>
              </a:spcBef>
              <a:buNone/>
              <a:defRPr lang="ar-SA" sz="900">
                <a:solidFill>
                  <a:schemeClr val="accent5"/>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[عنوان الشارع، والمدينة، والرمز البريدي للشارع]</a:t>
            </a:r>
          </a:p>
        </p:txBody>
      </p:sp>
      <p:sp>
        <p:nvSpPr>
          <p:cNvPr id="271" name="عنصر نائب للنص 23"/>
          <p:cNvSpPr>
            <a:spLocks noGrp="1"/>
          </p:cNvSpPr>
          <p:nvPr>
            <p:ph type="body" sz="quarter" idx="249" hasCustomPrompt="1"/>
          </p:nvPr>
        </p:nvSpPr>
        <p:spPr>
          <a:xfrm>
            <a:off x="3336240" y="1911330"/>
            <a:ext cx="360000" cy="128016"/>
          </a:xfrm>
        </p:spPr>
        <p:txBody>
          <a:bodyPr lIns="0" tIns="0" rIns="0" bIns="0" anchor="ctr">
            <a:noAutofit/>
          </a:bodyPr>
          <a:lstStyle>
            <a:lvl1pPr marL="0" indent="0" algn="r" rtl="1" latinLnBrk="0">
              <a:lnSpc>
                <a:spcPct val="80000"/>
              </a:lnSpc>
              <a:spcBef>
                <a:spcPts val="0"/>
              </a:spcBef>
              <a:buNone/>
              <a:defRPr lang="ar-SA" sz="700">
                <a:solidFill>
                  <a:schemeClr val="accent4"/>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dirty="0" smtClean="0"/>
              <a:t>الهاتف|</a:t>
            </a:r>
            <a:endParaRPr lang="ar-SA" dirty="0"/>
          </a:p>
        </p:txBody>
      </p:sp>
      <p:sp>
        <p:nvSpPr>
          <p:cNvPr id="272" name="عنصر نائب للنص 23"/>
          <p:cNvSpPr>
            <a:spLocks noGrp="1"/>
          </p:cNvSpPr>
          <p:nvPr>
            <p:ph type="body" sz="quarter" idx="250" hasCustomPrompt="1"/>
          </p:nvPr>
        </p:nvSpPr>
        <p:spPr>
          <a:xfrm>
            <a:off x="2590800" y="1899790"/>
            <a:ext cx="762000" cy="128016"/>
          </a:xfrm>
        </p:spPr>
        <p:txBody>
          <a:bodyPr lIns="0" tIns="0" rIns="0" bIns="0" anchor="ctr">
            <a:noAutofit/>
          </a:bodyPr>
          <a:lstStyle>
            <a:lvl1pPr marL="0" indent="0" algn="r" latinLnBrk="0">
              <a:lnSpc>
                <a:spcPct val="80000"/>
              </a:lnSpc>
              <a:spcBef>
                <a:spcPts val="0"/>
              </a:spcBef>
              <a:buNone/>
              <a:defRPr lang="ar-SA" sz="900">
                <a:solidFill>
                  <a:schemeClr val="accent5"/>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dirty="0"/>
              <a:t>[رقم الهاتف]</a:t>
            </a:r>
          </a:p>
        </p:txBody>
      </p:sp>
      <p:sp>
        <p:nvSpPr>
          <p:cNvPr id="273" name="عنصر نائب للنص 23"/>
          <p:cNvSpPr>
            <a:spLocks noGrp="1"/>
          </p:cNvSpPr>
          <p:nvPr>
            <p:ph type="body" sz="quarter" idx="251" hasCustomPrompt="1"/>
          </p:nvPr>
        </p:nvSpPr>
        <p:spPr>
          <a:xfrm>
            <a:off x="1880865" y="1911330"/>
            <a:ext cx="720000" cy="128016"/>
          </a:xfrm>
        </p:spPr>
        <p:txBody>
          <a:bodyPr lIns="0" tIns="0" rIns="0" bIns="0" anchor="ctr">
            <a:noAutofit/>
          </a:bodyPr>
          <a:lstStyle>
            <a:lvl1pPr marL="0" indent="0" algn="r" latinLnBrk="0">
              <a:lnSpc>
                <a:spcPct val="80000"/>
              </a:lnSpc>
              <a:spcBef>
                <a:spcPts val="0"/>
              </a:spcBef>
              <a:buNone/>
              <a:defRPr lang="ar-SA" sz="700">
                <a:solidFill>
                  <a:schemeClr val="accent4"/>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dirty="0" smtClean="0"/>
              <a:t>البريد الإلكتروني|</a:t>
            </a:r>
            <a:endParaRPr lang="ar-SA" dirty="0"/>
          </a:p>
        </p:txBody>
      </p:sp>
      <p:sp>
        <p:nvSpPr>
          <p:cNvPr id="274" name="عنصر نائب للنص 23"/>
          <p:cNvSpPr>
            <a:spLocks noGrp="1"/>
          </p:cNvSpPr>
          <p:nvPr>
            <p:ph type="body" sz="quarter" idx="252" hasCustomPrompt="1"/>
          </p:nvPr>
        </p:nvSpPr>
        <p:spPr>
          <a:xfrm>
            <a:off x="914398" y="1899790"/>
            <a:ext cx="936000" cy="128016"/>
          </a:xfrm>
        </p:spPr>
        <p:txBody>
          <a:bodyPr lIns="0" tIns="0" rIns="0" bIns="0" anchor="ctr">
            <a:noAutofit/>
          </a:bodyPr>
          <a:lstStyle>
            <a:lvl1pPr marL="0" indent="0" algn="r" latinLnBrk="0">
              <a:lnSpc>
                <a:spcPct val="80000"/>
              </a:lnSpc>
              <a:spcBef>
                <a:spcPts val="0"/>
              </a:spcBef>
              <a:buNone/>
              <a:defRPr lang="ar-SA" sz="900">
                <a:solidFill>
                  <a:schemeClr val="accent5"/>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dirty="0"/>
              <a:t>[البريد الإلكتروني]</a:t>
            </a:r>
          </a:p>
        </p:txBody>
      </p:sp>
      <p:sp>
        <p:nvSpPr>
          <p:cNvPr id="275" name="عنصر نائب للنص 27"/>
          <p:cNvSpPr>
            <a:spLocks noGrp="1"/>
          </p:cNvSpPr>
          <p:nvPr>
            <p:ph type="body" sz="quarter" idx="253" hasCustomPrompt="1"/>
          </p:nvPr>
        </p:nvSpPr>
        <p:spPr>
          <a:xfrm>
            <a:off x="3269537" y="2037614"/>
            <a:ext cx="432000" cy="128016"/>
          </a:xfrm>
        </p:spPr>
        <p:txBody>
          <a:bodyPr lIns="0" tIns="0" rIns="0" bIns="0" anchor="ctr">
            <a:noAutofit/>
          </a:bodyPr>
          <a:lstStyle>
            <a:lvl1pPr marL="0" indent="0" algn="r" rtl="1" latinLnBrk="0">
              <a:lnSpc>
                <a:spcPct val="80000"/>
              </a:lnSpc>
              <a:spcBef>
                <a:spcPts val="0"/>
              </a:spcBef>
              <a:buFontTx/>
              <a:buNone/>
              <a:defRPr lang="ar-SA" sz="700" baseline="0">
                <a:solidFill>
                  <a:schemeClr val="accent4"/>
                </a:solidFill>
                <a:cs typeface="+mj-cs"/>
              </a:defRPr>
            </a:lvl1pPr>
            <a:lvl2pPr marL="0" indent="0" algn="r" latinLnBrk="0">
              <a:spcBef>
                <a:spcPts val="0"/>
              </a:spcBef>
              <a:buFontTx/>
              <a:buNone/>
              <a:defRPr lang="ar-SA" sz="700">
                <a:solidFill>
                  <a:schemeClr val="accent1"/>
                </a:solidFill>
              </a:defRPr>
            </a:lvl2pPr>
            <a:lvl3pPr marL="0" indent="0" algn="r" latinLnBrk="0">
              <a:spcBef>
                <a:spcPts val="0"/>
              </a:spcBef>
              <a:buFontTx/>
              <a:buNone/>
              <a:defRPr lang="ar-SA" sz="700">
                <a:solidFill>
                  <a:schemeClr val="accent1"/>
                </a:solidFill>
              </a:defRPr>
            </a:lvl3pPr>
            <a:lvl4pPr marL="0" indent="0" algn="r" latinLnBrk="0">
              <a:spcBef>
                <a:spcPts val="0"/>
              </a:spcBef>
              <a:buFontTx/>
              <a:buNone/>
              <a:defRPr lang="ar-SA" sz="700">
                <a:solidFill>
                  <a:schemeClr val="accent1"/>
                </a:solidFill>
              </a:defRPr>
            </a:lvl4pPr>
            <a:lvl5pPr marL="0" indent="0" algn="r" latinLnBrk="0">
              <a:spcBef>
                <a:spcPts val="0"/>
              </a:spcBef>
              <a:buFontTx/>
              <a:buNone/>
              <a:defRPr lang="ar-SA" sz="700">
                <a:solidFill>
                  <a:schemeClr val="accent1"/>
                </a:solidFill>
              </a:defRPr>
            </a:lvl5pPr>
          </a:lstStyle>
          <a:p>
            <a:pPr lvl="0" algn="r" rtl="1"/>
            <a:r>
              <a:rPr lang="ar-SA" dirty="0" smtClean="0"/>
              <a:t>موقع ويب|</a:t>
            </a:r>
            <a:endParaRPr lang="ar-SA" dirty="0"/>
          </a:p>
        </p:txBody>
      </p:sp>
      <p:sp>
        <p:nvSpPr>
          <p:cNvPr id="276" name="عنصر نائب للنص 27"/>
          <p:cNvSpPr>
            <a:spLocks noGrp="1"/>
          </p:cNvSpPr>
          <p:nvPr>
            <p:ph type="body" sz="quarter" idx="254" hasCustomPrompt="1"/>
          </p:nvPr>
        </p:nvSpPr>
        <p:spPr>
          <a:xfrm>
            <a:off x="914398" y="2031844"/>
            <a:ext cx="2304000" cy="128016"/>
          </a:xfrm>
        </p:spPr>
        <p:txBody>
          <a:bodyPr lIns="0" tIns="0" rIns="0" bIns="0" anchor="ctr">
            <a:noAutofit/>
          </a:bodyPr>
          <a:lstStyle>
            <a:lvl1pPr marL="0" indent="0" algn="r" latinLnBrk="0">
              <a:lnSpc>
                <a:spcPct val="80000"/>
              </a:lnSpc>
              <a:spcBef>
                <a:spcPts val="0"/>
              </a:spcBef>
              <a:buFontTx/>
              <a:buNone/>
              <a:defRPr lang="ar-SA" sz="900" baseline="0">
                <a:solidFill>
                  <a:schemeClr val="accent5"/>
                </a:solidFill>
                <a:cs typeface="+mj-cs"/>
              </a:defRPr>
            </a:lvl1pPr>
            <a:lvl2pPr marL="0" indent="0" algn="r" latinLnBrk="0">
              <a:spcBef>
                <a:spcPts val="0"/>
              </a:spcBef>
              <a:buFontTx/>
              <a:buNone/>
              <a:defRPr lang="ar-SA" sz="700">
                <a:solidFill>
                  <a:schemeClr val="accent1"/>
                </a:solidFill>
              </a:defRPr>
            </a:lvl2pPr>
            <a:lvl3pPr marL="0" indent="0" algn="r" latinLnBrk="0">
              <a:spcBef>
                <a:spcPts val="0"/>
              </a:spcBef>
              <a:buFontTx/>
              <a:buNone/>
              <a:defRPr lang="ar-SA" sz="700">
                <a:solidFill>
                  <a:schemeClr val="accent1"/>
                </a:solidFill>
              </a:defRPr>
            </a:lvl3pPr>
            <a:lvl4pPr marL="0" indent="0" algn="r" latinLnBrk="0">
              <a:spcBef>
                <a:spcPts val="0"/>
              </a:spcBef>
              <a:buFontTx/>
              <a:buNone/>
              <a:defRPr lang="ar-SA" sz="700">
                <a:solidFill>
                  <a:schemeClr val="accent1"/>
                </a:solidFill>
              </a:defRPr>
            </a:lvl4pPr>
            <a:lvl5pPr marL="0" indent="0" algn="r" latinLnBrk="0">
              <a:spcBef>
                <a:spcPts val="0"/>
              </a:spcBef>
              <a:buFontTx/>
              <a:buNone/>
              <a:defRPr lang="ar-SA" sz="700">
                <a:solidFill>
                  <a:schemeClr val="accent1"/>
                </a:solidFill>
              </a:defRPr>
            </a:lvl5pPr>
          </a:lstStyle>
          <a:p>
            <a:pPr lvl="0" algn="r" rtl="1"/>
            <a:r>
              <a:rPr lang="ar-SA"/>
              <a:t>[عنوان موقع ويب]</a:t>
            </a:r>
          </a:p>
        </p:txBody>
      </p:sp>
      <p:sp>
        <p:nvSpPr>
          <p:cNvPr id="277" name="عنصر نائب للنص 19"/>
          <p:cNvSpPr>
            <a:spLocks noGrp="1"/>
          </p:cNvSpPr>
          <p:nvPr>
            <p:ph type="body" sz="quarter" idx="255" hasCustomPrompt="1"/>
          </p:nvPr>
        </p:nvSpPr>
        <p:spPr>
          <a:xfrm>
            <a:off x="4953000" y="652231"/>
            <a:ext cx="1905000" cy="152400"/>
          </a:xfrm>
        </p:spPr>
        <p:txBody>
          <a:bodyPr lIns="0" tIns="0" rIns="0" bIns="0" anchor="ctr">
            <a:noAutofit/>
          </a:bodyPr>
          <a:lstStyle>
            <a:lvl1pPr marL="0" indent="0" algn="r" latinLnBrk="0">
              <a:lnSpc>
                <a:spcPct val="80000"/>
              </a:lnSpc>
              <a:spcBef>
                <a:spcPts val="0"/>
              </a:spcBef>
              <a:buNone/>
              <a:defRPr lang="ar-SA" sz="1200" b="0">
                <a:solidFill>
                  <a:schemeClr val="accent4"/>
                </a:solidFill>
                <a:cs typeface="+mj-cs"/>
              </a:defRPr>
            </a:lvl1pPr>
            <a:lvl2pPr marL="0" indent="0" algn="r" latinLnBrk="0">
              <a:spcBef>
                <a:spcPts val="0"/>
              </a:spcBef>
              <a:buNone/>
              <a:defRPr lang="ar-SA" sz="900"/>
            </a:lvl2pPr>
            <a:lvl3pPr marL="0" indent="0" algn="r" latinLnBrk="0">
              <a:spcBef>
                <a:spcPts val="0"/>
              </a:spcBef>
              <a:buNone/>
              <a:defRPr lang="ar-SA" sz="900"/>
            </a:lvl3pPr>
            <a:lvl4pPr marL="0" indent="0" algn="r" latinLnBrk="0">
              <a:spcBef>
                <a:spcPts val="0"/>
              </a:spcBef>
              <a:buNone/>
              <a:defRPr lang="ar-SA" sz="900"/>
            </a:lvl4pPr>
            <a:lvl5pPr marL="0" indent="0" algn="r" latinLnBrk="0">
              <a:spcBef>
                <a:spcPts val="0"/>
              </a:spcBef>
              <a:buNone/>
              <a:defRPr lang="ar-SA" sz="900"/>
            </a:lvl5pPr>
          </a:lstStyle>
          <a:p>
            <a:pPr lvl="0" algn="r" rtl="1"/>
            <a:r>
              <a:rPr lang="ar-SA"/>
              <a:t>[الاسم]</a:t>
            </a:r>
          </a:p>
        </p:txBody>
      </p:sp>
      <p:sp>
        <p:nvSpPr>
          <p:cNvPr id="278" name="عنصر نائب للنص 21"/>
          <p:cNvSpPr>
            <a:spLocks noGrp="1"/>
          </p:cNvSpPr>
          <p:nvPr>
            <p:ph type="body" sz="quarter" idx="256" hasCustomPrompt="1"/>
          </p:nvPr>
        </p:nvSpPr>
        <p:spPr>
          <a:xfrm>
            <a:off x="4953000" y="823059"/>
            <a:ext cx="1901536" cy="128016"/>
          </a:xfrm>
        </p:spPr>
        <p:txBody>
          <a:bodyPr lIns="0" tIns="0" rIns="0" bIns="0" anchor="ctr">
            <a:noAutofit/>
          </a:bodyPr>
          <a:lstStyle>
            <a:lvl1pPr marL="0" indent="0" algn="r" latinLnBrk="0">
              <a:lnSpc>
                <a:spcPct val="80000"/>
              </a:lnSpc>
              <a:spcBef>
                <a:spcPts val="0"/>
              </a:spcBef>
              <a:buNone/>
              <a:defRPr lang="ar-SA" sz="900" b="0">
                <a:solidFill>
                  <a:schemeClr val="accent5"/>
                </a:solidFill>
                <a:cs typeface="+mj-cs"/>
              </a:defRPr>
            </a:lvl1pPr>
            <a:lvl2pPr marL="0" indent="0" algn="r" latinLnBrk="0">
              <a:spcBef>
                <a:spcPts val="0"/>
              </a:spcBef>
              <a:buNone/>
              <a:defRPr lang="ar-SA" sz="700" b="1">
                <a:solidFill>
                  <a:schemeClr val="tx1">
                    <a:lumMod val="65000"/>
                    <a:lumOff val="35000"/>
                  </a:schemeClr>
                </a:solidFill>
              </a:defRPr>
            </a:lvl2pPr>
            <a:lvl3pPr marL="0" indent="0" algn="r" latinLnBrk="0">
              <a:spcBef>
                <a:spcPts val="0"/>
              </a:spcBef>
              <a:buNone/>
              <a:defRPr lang="ar-SA" sz="700" b="1">
                <a:solidFill>
                  <a:schemeClr val="tx1">
                    <a:lumMod val="65000"/>
                    <a:lumOff val="35000"/>
                  </a:schemeClr>
                </a:solidFill>
              </a:defRPr>
            </a:lvl3pPr>
            <a:lvl4pPr marL="0" indent="0" algn="r" latinLnBrk="0">
              <a:spcBef>
                <a:spcPts val="0"/>
              </a:spcBef>
              <a:buNone/>
              <a:defRPr lang="ar-SA" sz="700" b="1">
                <a:solidFill>
                  <a:schemeClr val="tx1">
                    <a:lumMod val="65000"/>
                    <a:lumOff val="35000"/>
                  </a:schemeClr>
                </a:solidFill>
              </a:defRPr>
            </a:lvl4pPr>
            <a:lvl5pPr marL="0" indent="0" algn="r" latinLnBrk="0">
              <a:spcBef>
                <a:spcPts val="0"/>
              </a:spcBef>
              <a:buNone/>
              <a:defRPr lang="ar-SA" sz="700" b="1">
                <a:solidFill>
                  <a:schemeClr val="tx1">
                    <a:lumMod val="65000"/>
                    <a:lumOff val="35000"/>
                  </a:schemeClr>
                </a:solidFill>
              </a:defRPr>
            </a:lvl5pPr>
          </a:lstStyle>
          <a:p>
            <a:pPr lvl="0" algn="r" rtl="1"/>
            <a:r>
              <a:rPr lang="ar-SA"/>
              <a:t>[المسمّى الوظيفي]</a:t>
            </a:r>
          </a:p>
        </p:txBody>
      </p:sp>
      <p:sp>
        <p:nvSpPr>
          <p:cNvPr id="279" name="عنصر نائب للنص 31"/>
          <p:cNvSpPr>
            <a:spLocks noGrp="1"/>
          </p:cNvSpPr>
          <p:nvPr>
            <p:ph type="body" sz="quarter" idx="257" hasCustomPrompt="1"/>
          </p:nvPr>
        </p:nvSpPr>
        <p:spPr>
          <a:xfrm>
            <a:off x="4114800" y="1524409"/>
            <a:ext cx="2743200" cy="128016"/>
          </a:xfrm>
        </p:spPr>
        <p:txBody>
          <a:bodyPr lIns="0" tIns="0" rIns="0" bIns="0">
            <a:noAutofit/>
          </a:bodyPr>
          <a:lstStyle>
            <a:lvl1pPr marL="0" indent="0" algn="r" latinLnBrk="0">
              <a:lnSpc>
                <a:spcPct val="80000"/>
              </a:lnSpc>
              <a:spcBef>
                <a:spcPts val="0"/>
              </a:spcBef>
              <a:buNone/>
              <a:defRPr lang="ar-SA" sz="900" b="1" baseline="0">
                <a:solidFill>
                  <a:schemeClr val="accent5"/>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[الشركة]</a:t>
            </a:r>
          </a:p>
        </p:txBody>
      </p:sp>
      <p:sp>
        <p:nvSpPr>
          <p:cNvPr id="280" name="عنصر نائب للنص 31"/>
          <p:cNvSpPr>
            <a:spLocks noGrp="1"/>
          </p:cNvSpPr>
          <p:nvPr>
            <p:ph type="body" sz="quarter" idx="258" hasCustomPrompt="1"/>
          </p:nvPr>
        </p:nvSpPr>
        <p:spPr>
          <a:xfrm>
            <a:off x="4114800" y="1666459"/>
            <a:ext cx="2743200" cy="128016"/>
          </a:xfrm>
        </p:spPr>
        <p:txBody>
          <a:bodyPr lIns="0" tIns="0" rIns="0" bIns="0">
            <a:noAutofit/>
          </a:bodyPr>
          <a:lstStyle>
            <a:lvl1pPr marL="0" indent="0" algn="r" latinLnBrk="0">
              <a:lnSpc>
                <a:spcPct val="80000"/>
              </a:lnSpc>
              <a:spcBef>
                <a:spcPts val="0"/>
              </a:spcBef>
              <a:buNone/>
              <a:defRPr lang="ar-SA" sz="900">
                <a:solidFill>
                  <a:schemeClr val="accent5"/>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[عنوان الشارع، والمدينة، والرمز البريدي للشارع]</a:t>
            </a:r>
          </a:p>
        </p:txBody>
      </p:sp>
      <p:sp>
        <p:nvSpPr>
          <p:cNvPr id="281" name="عنصر نائب للنص 23"/>
          <p:cNvSpPr>
            <a:spLocks noGrp="1"/>
          </p:cNvSpPr>
          <p:nvPr>
            <p:ph type="body" sz="quarter" idx="259" hasCustomPrompt="1"/>
          </p:nvPr>
        </p:nvSpPr>
        <p:spPr>
          <a:xfrm>
            <a:off x="6526575" y="1911330"/>
            <a:ext cx="360000" cy="128016"/>
          </a:xfrm>
        </p:spPr>
        <p:txBody>
          <a:bodyPr lIns="0" tIns="0" rIns="0" bIns="0" anchor="ctr">
            <a:noAutofit/>
          </a:bodyPr>
          <a:lstStyle>
            <a:lvl1pPr marL="0" indent="0" algn="r" rtl="1" latinLnBrk="0">
              <a:lnSpc>
                <a:spcPct val="80000"/>
              </a:lnSpc>
              <a:spcBef>
                <a:spcPts val="0"/>
              </a:spcBef>
              <a:buNone/>
              <a:defRPr lang="ar-SA" sz="700">
                <a:solidFill>
                  <a:schemeClr val="accent4"/>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dirty="0" smtClean="0"/>
              <a:t>الهاتف|</a:t>
            </a:r>
            <a:endParaRPr lang="ar-SA" dirty="0"/>
          </a:p>
        </p:txBody>
      </p:sp>
      <p:sp>
        <p:nvSpPr>
          <p:cNvPr id="282" name="عنصر نائب للنص 23"/>
          <p:cNvSpPr>
            <a:spLocks noGrp="1"/>
          </p:cNvSpPr>
          <p:nvPr>
            <p:ph type="body" sz="quarter" idx="260" hasCustomPrompt="1"/>
          </p:nvPr>
        </p:nvSpPr>
        <p:spPr>
          <a:xfrm>
            <a:off x="5781135" y="1899790"/>
            <a:ext cx="762000" cy="128016"/>
          </a:xfrm>
        </p:spPr>
        <p:txBody>
          <a:bodyPr lIns="0" tIns="0" rIns="0" bIns="0" anchor="ctr">
            <a:noAutofit/>
          </a:bodyPr>
          <a:lstStyle>
            <a:lvl1pPr marL="0" indent="0" algn="r" latinLnBrk="0">
              <a:lnSpc>
                <a:spcPct val="80000"/>
              </a:lnSpc>
              <a:spcBef>
                <a:spcPts val="0"/>
              </a:spcBef>
              <a:buNone/>
              <a:defRPr lang="ar-SA" sz="900">
                <a:solidFill>
                  <a:schemeClr val="accent5"/>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a:t>[رقم الهاتف]</a:t>
            </a:r>
          </a:p>
        </p:txBody>
      </p:sp>
      <p:sp>
        <p:nvSpPr>
          <p:cNvPr id="283" name="عنصر نائب للنص 23"/>
          <p:cNvSpPr>
            <a:spLocks noGrp="1"/>
          </p:cNvSpPr>
          <p:nvPr>
            <p:ph type="body" sz="quarter" idx="261" hasCustomPrompt="1"/>
          </p:nvPr>
        </p:nvSpPr>
        <p:spPr>
          <a:xfrm>
            <a:off x="5071200" y="1911330"/>
            <a:ext cx="720000" cy="128016"/>
          </a:xfrm>
        </p:spPr>
        <p:txBody>
          <a:bodyPr lIns="0" tIns="0" rIns="0" bIns="0" anchor="ctr">
            <a:noAutofit/>
          </a:bodyPr>
          <a:lstStyle>
            <a:lvl1pPr marL="0" indent="0" algn="r" rtl="1" latinLnBrk="0">
              <a:lnSpc>
                <a:spcPct val="80000"/>
              </a:lnSpc>
              <a:spcBef>
                <a:spcPts val="0"/>
              </a:spcBef>
              <a:buNone/>
              <a:defRPr lang="ar-SA" sz="700">
                <a:solidFill>
                  <a:schemeClr val="accent4"/>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dirty="0" smtClean="0"/>
              <a:t>البريد الإلكتروني|</a:t>
            </a:r>
            <a:endParaRPr lang="ar-SA" dirty="0"/>
          </a:p>
        </p:txBody>
      </p:sp>
      <p:sp>
        <p:nvSpPr>
          <p:cNvPr id="284" name="عنصر نائب للنص 23"/>
          <p:cNvSpPr>
            <a:spLocks noGrp="1"/>
          </p:cNvSpPr>
          <p:nvPr>
            <p:ph type="body" sz="quarter" idx="262" hasCustomPrompt="1"/>
          </p:nvPr>
        </p:nvSpPr>
        <p:spPr>
          <a:xfrm>
            <a:off x="4104733" y="1899790"/>
            <a:ext cx="936000" cy="128016"/>
          </a:xfrm>
        </p:spPr>
        <p:txBody>
          <a:bodyPr lIns="0" tIns="0" rIns="0" bIns="0" anchor="ctr">
            <a:noAutofit/>
          </a:bodyPr>
          <a:lstStyle>
            <a:lvl1pPr marL="0" indent="0" algn="r" latinLnBrk="0">
              <a:lnSpc>
                <a:spcPct val="80000"/>
              </a:lnSpc>
              <a:spcBef>
                <a:spcPts val="0"/>
              </a:spcBef>
              <a:buNone/>
              <a:defRPr lang="ar-SA" sz="900">
                <a:solidFill>
                  <a:schemeClr val="accent5"/>
                </a:solidFill>
                <a:cs typeface="+mj-cs"/>
              </a:defRPr>
            </a:lvl1pPr>
            <a:lvl2pPr marL="0" indent="0" algn="r" latinLnBrk="0">
              <a:spcBef>
                <a:spcPts val="0"/>
              </a:spcBef>
              <a:buNone/>
              <a:defRPr lang="ar-SA" sz="700"/>
            </a:lvl2pPr>
            <a:lvl3pPr marL="0" indent="0" algn="r" latinLnBrk="0">
              <a:spcBef>
                <a:spcPts val="0"/>
              </a:spcBef>
              <a:buNone/>
              <a:defRPr lang="ar-SA" sz="700"/>
            </a:lvl3pPr>
            <a:lvl4pPr marL="0" indent="0" algn="r" latinLnBrk="0">
              <a:spcBef>
                <a:spcPts val="0"/>
              </a:spcBef>
              <a:buNone/>
              <a:defRPr lang="ar-SA" sz="700"/>
            </a:lvl4pPr>
            <a:lvl5pPr marL="0" indent="0" algn="r" latinLnBrk="0">
              <a:spcBef>
                <a:spcPts val="0"/>
              </a:spcBef>
              <a:buNone/>
              <a:defRPr lang="ar-SA" sz="700"/>
            </a:lvl5pPr>
          </a:lstStyle>
          <a:p>
            <a:pPr lvl="0" algn="r" rtl="1"/>
            <a:r>
              <a:rPr lang="ar-SA"/>
              <a:t>[البريد الإلكتروني]</a:t>
            </a:r>
          </a:p>
        </p:txBody>
      </p:sp>
      <p:sp>
        <p:nvSpPr>
          <p:cNvPr id="285" name="عنصر نائب للنص 27"/>
          <p:cNvSpPr>
            <a:spLocks noGrp="1"/>
          </p:cNvSpPr>
          <p:nvPr>
            <p:ph type="body" sz="quarter" idx="263" hasCustomPrompt="1"/>
          </p:nvPr>
        </p:nvSpPr>
        <p:spPr>
          <a:xfrm>
            <a:off x="6459872" y="2037614"/>
            <a:ext cx="432000" cy="128016"/>
          </a:xfrm>
        </p:spPr>
        <p:txBody>
          <a:bodyPr lIns="0" tIns="0" rIns="0" bIns="0" anchor="ctr">
            <a:noAutofit/>
          </a:bodyPr>
          <a:lstStyle>
            <a:lvl1pPr marL="0" indent="0" algn="r" rtl="1" latinLnBrk="0">
              <a:lnSpc>
                <a:spcPct val="80000"/>
              </a:lnSpc>
              <a:spcBef>
                <a:spcPts val="0"/>
              </a:spcBef>
              <a:buFontTx/>
              <a:buNone/>
              <a:defRPr lang="ar-SA" sz="700" baseline="0">
                <a:solidFill>
                  <a:schemeClr val="accent4"/>
                </a:solidFill>
                <a:cs typeface="+mj-cs"/>
              </a:defRPr>
            </a:lvl1pPr>
            <a:lvl2pPr marL="0" indent="0" algn="r" latinLnBrk="0">
              <a:spcBef>
                <a:spcPts val="0"/>
              </a:spcBef>
              <a:buFontTx/>
              <a:buNone/>
              <a:defRPr lang="ar-SA" sz="700">
                <a:solidFill>
                  <a:schemeClr val="accent1"/>
                </a:solidFill>
              </a:defRPr>
            </a:lvl2pPr>
            <a:lvl3pPr marL="0" indent="0" algn="r" latinLnBrk="0">
              <a:spcBef>
                <a:spcPts val="0"/>
              </a:spcBef>
              <a:buFontTx/>
              <a:buNone/>
              <a:defRPr lang="ar-SA" sz="700">
                <a:solidFill>
                  <a:schemeClr val="accent1"/>
                </a:solidFill>
              </a:defRPr>
            </a:lvl3pPr>
            <a:lvl4pPr marL="0" indent="0" algn="r" latinLnBrk="0">
              <a:spcBef>
                <a:spcPts val="0"/>
              </a:spcBef>
              <a:buFontTx/>
              <a:buNone/>
              <a:defRPr lang="ar-SA" sz="700">
                <a:solidFill>
                  <a:schemeClr val="accent1"/>
                </a:solidFill>
              </a:defRPr>
            </a:lvl4pPr>
            <a:lvl5pPr marL="0" indent="0" algn="r" latinLnBrk="0">
              <a:spcBef>
                <a:spcPts val="0"/>
              </a:spcBef>
              <a:buFontTx/>
              <a:buNone/>
              <a:defRPr lang="ar-SA" sz="700">
                <a:solidFill>
                  <a:schemeClr val="accent1"/>
                </a:solidFill>
              </a:defRPr>
            </a:lvl5pPr>
          </a:lstStyle>
          <a:p>
            <a:pPr lvl="0" algn="r" rtl="1"/>
            <a:r>
              <a:rPr lang="ar-SA" dirty="0" smtClean="0"/>
              <a:t>موقع ويب|</a:t>
            </a:r>
            <a:endParaRPr lang="ar-SA" dirty="0"/>
          </a:p>
        </p:txBody>
      </p:sp>
      <p:sp>
        <p:nvSpPr>
          <p:cNvPr id="286" name="عنصر نائب للنص 27"/>
          <p:cNvSpPr>
            <a:spLocks noGrp="1"/>
          </p:cNvSpPr>
          <p:nvPr>
            <p:ph type="body" sz="quarter" idx="264" hasCustomPrompt="1"/>
          </p:nvPr>
        </p:nvSpPr>
        <p:spPr>
          <a:xfrm>
            <a:off x="4104733" y="2031844"/>
            <a:ext cx="2304000" cy="128016"/>
          </a:xfrm>
        </p:spPr>
        <p:txBody>
          <a:bodyPr lIns="0" tIns="0" rIns="0" bIns="0" anchor="ctr">
            <a:noAutofit/>
          </a:bodyPr>
          <a:lstStyle>
            <a:lvl1pPr marL="0" indent="0" algn="r" latinLnBrk="0">
              <a:lnSpc>
                <a:spcPct val="80000"/>
              </a:lnSpc>
              <a:spcBef>
                <a:spcPts val="0"/>
              </a:spcBef>
              <a:buFontTx/>
              <a:buNone/>
              <a:defRPr lang="ar-SA" sz="900" baseline="0">
                <a:solidFill>
                  <a:schemeClr val="accent5"/>
                </a:solidFill>
                <a:cs typeface="+mj-cs"/>
              </a:defRPr>
            </a:lvl1pPr>
            <a:lvl2pPr marL="0" indent="0" algn="r" latinLnBrk="0">
              <a:spcBef>
                <a:spcPts val="0"/>
              </a:spcBef>
              <a:buFontTx/>
              <a:buNone/>
              <a:defRPr lang="ar-SA" sz="700">
                <a:solidFill>
                  <a:schemeClr val="accent1"/>
                </a:solidFill>
              </a:defRPr>
            </a:lvl2pPr>
            <a:lvl3pPr marL="0" indent="0" algn="r" latinLnBrk="0">
              <a:spcBef>
                <a:spcPts val="0"/>
              </a:spcBef>
              <a:buFontTx/>
              <a:buNone/>
              <a:defRPr lang="ar-SA" sz="700">
                <a:solidFill>
                  <a:schemeClr val="accent1"/>
                </a:solidFill>
              </a:defRPr>
            </a:lvl3pPr>
            <a:lvl4pPr marL="0" indent="0" algn="r" latinLnBrk="0">
              <a:spcBef>
                <a:spcPts val="0"/>
              </a:spcBef>
              <a:buFontTx/>
              <a:buNone/>
              <a:defRPr lang="ar-SA" sz="700">
                <a:solidFill>
                  <a:schemeClr val="accent1"/>
                </a:solidFill>
              </a:defRPr>
            </a:lvl4pPr>
            <a:lvl5pPr marL="0" indent="0" algn="r" latinLnBrk="0">
              <a:spcBef>
                <a:spcPts val="0"/>
              </a:spcBef>
              <a:buFontTx/>
              <a:buNone/>
              <a:defRPr lang="ar-SA" sz="700">
                <a:solidFill>
                  <a:schemeClr val="accent1"/>
                </a:solidFill>
              </a:defRPr>
            </a:lvl5pPr>
          </a:lstStyle>
          <a:p>
            <a:pPr lvl="0" algn="r" rtl="1"/>
            <a:r>
              <a:rPr lang="ar-SA"/>
              <a:t>[عنوان موقع ويب]</a:t>
            </a:r>
          </a:p>
        </p:txBody>
      </p:sp>
    </p:spTree>
    <p:extLst>
      <p:ext uri="{BB962C8B-B14F-4D97-AF65-F5344CB8AC3E}">
        <p14:creationId xmlns:p14="http://schemas.microsoft.com/office/powerpoint/2010/main" val="1332565050"/>
      </p:ext>
    </p:extLst>
  </p:cSld>
  <p:clrMapOvr>
    <a:masterClrMapping/>
  </p:clrMapOvr>
  <p:timing>
    <p:tnLst>
      <p:par>
        <p:cTn id="1" dur="indefinite" restart="never" nodeType="tmRoot"/>
      </p:par>
    </p:tnLst>
  </p:timing>
</p:sldLayout>
</file>

<file path=ppt/slideMasters/_rels/slideMaster11.xml.rels>&#65279;<?xml version="1.0" encoding="utf-8"?><Relationships xmlns="http://schemas.openxmlformats.org/package/2006/relationships"><Relationship Type="http://schemas.openxmlformats.org/officeDocument/2006/relationships/theme" Target="/ppt/theme/theme13.xml" Id="rId2" /><Relationship Type="http://schemas.openxmlformats.org/officeDocument/2006/relationships/slideLayout" Target="/ppt/slideLayouts/slideLayout11.xml" Id="rId1"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شبكة بطاقة عمل" hidden="1"/>
          <p:cNvGrpSpPr/>
          <p:nvPr userDrawn="1"/>
        </p:nvGrpSpPr>
        <p:grpSpPr>
          <a:xfrm>
            <a:off x="685800" y="452618"/>
            <a:ext cx="6400800" cy="9148542"/>
            <a:chOff x="685800" y="452618"/>
            <a:chExt cx="6400800" cy="9148542"/>
          </a:xfrm>
        </p:grpSpPr>
        <p:sp>
          <p:nvSpPr>
            <p:cNvPr id="9" name="مستطيل 8"/>
            <p:cNvSpPr/>
            <p:nvPr userDrawn="1"/>
          </p:nvSpPr>
          <p:spPr>
            <a:xfrm>
              <a:off x="6858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latin typeface="Tahoma" panose="020B0604030504040204" pitchFamily="34" charset="0"/>
              </a:endParaRPr>
            </a:p>
          </p:txBody>
        </p:sp>
        <p:sp>
          <p:nvSpPr>
            <p:cNvPr id="10" name="مستطيل 9"/>
            <p:cNvSpPr/>
            <p:nvPr userDrawn="1"/>
          </p:nvSpPr>
          <p:spPr>
            <a:xfrm>
              <a:off x="38862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latin typeface="Tahoma" panose="020B0604030504040204" pitchFamily="34" charset="0"/>
              </a:endParaRPr>
            </a:p>
          </p:txBody>
        </p:sp>
        <p:sp>
          <p:nvSpPr>
            <p:cNvPr id="11" name="مستطيل 10"/>
            <p:cNvSpPr/>
            <p:nvPr userDrawn="1"/>
          </p:nvSpPr>
          <p:spPr>
            <a:xfrm>
              <a:off x="6858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latin typeface="Tahoma" panose="020B0604030504040204" pitchFamily="34" charset="0"/>
              </a:endParaRPr>
            </a:p>
          </p:txBody>
        </p:sp>
        <p:sp>
          <p:nvSpPr>
            <p:cNvPr id="12" name="مستطيل 11"/>
            <p:cNvSpPr/>
            <p:nvPr userDrawn="1"/>
          </p:nvSpPr>
          <p:spPr>
            <a:xfrm>
              <a:off x="38862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latin typeface="Tahoma" panose="020B0604030504040204" pitchFamily="34" charset="0"/>
              </a:endParaRPr>
            </a:p>
          </p:txBody>
        </p:sp>
        <p:sp>
          <p:nvSpPr>
            <p:cNvPr id="13" name="مستطيل 12"/>
            <p:cNvSpPr/>
            <p:nvPr userDrawn="1"/>
          </p:nvSpPr>
          <p:spPr>
            <a:xfrm>
              <a:off x="6858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latin typeface="Tahoma" panose="020B0604030504040204" pitchFamily="34" charset="0"/>
              </a:endParaRPr>
            </a:p>
          </p:txBody>
        </p:sp>
        <p:sp>
          <p:nvSpPr>
            <p:cNvPr id="14" name="مستطيل 13"/>
            <p:cNvSpPr/>
            <p:nvPr userDrawn="1"/>
          </p:nvSpPr>
          <p:spPr>
            <a:xfrm>
              <a:off x="38862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latin typeface="Tahoma" panose="020B0604030504040204" pitchFamily="34" charset="0"/>
              </a:endParaRPr>
            </a:p>
          </p:txBody>
        </p:sp>
        <p:sp>
          <p:nvSpPr>
            <p:cNvPr id="15" name="مستطيل 14"/>
            <p:cNvSpPr/>
            <p:nvPr userDrawn="1"/>
          </p:nvSpPr>
          <p:spPr>
            <a:xfrm>
              <a:off x="6858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latin typeface="Tahoma" panose="020B0604030504040204" pitchFamily="34" charset="0"/>
              </a:endParaRPr>
            </a:p>
          </p:txBody>
        </p:sp>
        <p:sp>
          <p:nvSpPr>
            <p:cNvPr id="16" name="مستطيل 15"/>
            <p:cNvSpPr/>
            <p:nvPr userDrawn="1"/>
          </p:nvSpPr>
          <p:spPr>
            <a:xfrm>
              <a:off x="38862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latin typeface="Tahoma" panose="020B0604030504040204" pitchFamily="34" charset="0"/>
              </a:endParaRPr>
            </a:p>
          </p:txBody>
        </p:sp>
        <p:sp>
          <p:nvSpPr>
            <p:cNvPr id="17" name="مستطيل 16"/>
            <p:cNvSpPr/>
            <p:nvPr userDrawn="1"/>
          </p:nvSpPr>
          <p:spPr>
            <a:xfrm>
              <a:off x="6858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latin typeface="Tahoma" panose="020B0604030504040204" pitchFamily="34" charset="0"/>
              </a:endParaRPr>
            </a:p>
          </p:txBody>
        </p:sp>
        <p:sp>
          <p:nvSpPr>
            <p:cNvPr id="18" name="مستطيل 17"/>
            <p:cNvSpPr/>
            <p:nvPr userDrawn="1"/>
          </p:nvSpPr>
          <p:spPr>
            <a:xfrm>
              <a:off x="38862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latin typeface="Tahoma" panose="020B0604030504040204" pitchFamily="34" charset="0"/>
              </a:endParaRPr>
            </a:p>
          </p:txBody>
        </p:sp>
      </p:grpSp>
      <p:sp>
        <p:nvSpPr>
          <p:cNvPr id="2" name="عنصر نائب للعنوان 1" hidden="1"/>
          <p:cNvSpPr>
            <a:spLocks noGrp="1"/>
          </p:cNvSpPr>
          <p:nvPr>
            <p:ph type="title"/>
          </p:nvPr>
        </p:nvSpPr>
        <p:spPr>
          <a:xfrm>
            <a:off x="388620" y="402802"/>
            <a:ext cx="6995160" cy="1676400"/>
          </a:xfrm>
          <a:prstGeom prst="rect">
            <a:avLst/>
          </a:prstGeom>
        </p:spPr>
        <p:txBody>
          <a:bodyPr vert="horz" lIns="91440" tIns="45720" rIns="91440" bIns="45720" rtlCol="1" anchor="ctr">
            <a:normAutofit/>
          </a:bodyPr>
          <a:lstStyle/>
          <a:p>
            <a:pPr algn="r" rtl="1"/>
            <a:r>
              <a:rPr lang="ar-SA" dirty="0"/>
              <a:t>انقر لتحرير نمط العنوان الرئيسي</a:t>
            </a:r>
          </a:p>
        </p:txBody>
      </p:sp>
      <p:sp>
        <p:nvSpPr>
          <p:cNvPr id="3" name="عنصر نائب للنص 2" hidden="1"/>
          <p:cNvSpPr>
            <a:spLocks noGrp="1"/>
          </p:cNvSpPr>
          <p:nvPr>
            <p:ph type="body" idx="1"/>
          </p:nvPr>
        </p:nvSpPr>
        <p:spPr>
          <a:xfrm>
            <a:off x="388620" y="2346961"/>
            <a:ext cx="6995160" cy="6638079"/>
          </a:xfrm>
          <a:prstGeom prst="rect">
            <a:avLst/>
          </a:prstGeom>
        </p:spPr>
        <p:txBody>
          <a:bodyPr vert="horz" lIns="91440" tIns="45720" rIns="91440" bIns="45720" rtlCol="1">
            <a:normAutofit/>
          </a:bodyPr>
          <a:lstStyle/>
          <a:p>
            <a:pPr lvl="0" algn="r" rtl="1"/>
            <a:r>
              <a:rPr lang="ar-SA" dirty="0"/>
              <a:t>انقر لتحرير أنماط النص الرئيسي</a:t>
            </a:r>
          </a:p>
          <a:p>
            <a:pPr lvl="1" algn="r" rtl="1"/>
            <a:r>
              <a:rPr lang="ar-SA" dirty="0"/>
              <a:t>المستوى الثاني</a:t>
            </a:r>
          </a:p>
          <a:p>
            <a:pPr lvl="2" algn="r" rtl="1"/>
            <a:r>
              <a:rPr lang="ar-SA" dirty="0"/>
              <a:t>المستوى الثالث</a:t>
            </a:r>
          </a:p>
          <a:p>
            <a:pPr lvl="3" algn="r" rtl="1"/>
            <a:r>
              <a:rPr lang="ar-SA" dirty="0"/>
              <a:t>المستوى الرابع</a:t>
            </a:r>
          </a:p>
          <a:p>
            <a:pPr lvl="4" algn="r" rtl="1"/>
            <a:r>
              <a:rPr lang="ar-SA" dirty="0"/>
              <a:t>المستوى الخامس</a:t>
            </a:r>
          </a:p>
        </p:txBody>
      </p:sp>
      <p:sp>
        <p:nvSpPr>
          <p:cNvPr id="4" name="عنصر نائب للتاريخ 3" hidden="1"/>
          <p:cNvSpPr>
            <a:spLocks noGrp="1"/>
          </p:cNvSpPr>
          <p:nvPr>
            <p:ph type="dt" sz="half" idx="2"/>
          </p:nvPr>
        </p:nvSpPr>
        <p:spPr>
          <a:xfrm>
            <a:off x="388620" y="9322647"/>
            <a:ext cx="1813560" cy="535517"/>
          </a:xfrm>
          <a:prstGeom prst="rect">
            <a:avLst/>
          </a:prstGeom>
        </p:spPr>
        <p:txBody>
          <a:bodyPr vert="horz" lIns="91440" tIns="45720" rIns="91440" bIns="45720" rtlCol="1" anchor="ctr"/>
          <a:lstStyle>
            <a:lvl1pPr algn="r" latinLnBrk="0">
              <a:defRPr lang="ar-SA" sz="1200">
                <a:solidFill>
                  <a:schemeClr val="tx1">
                    <a:tint val="75000"/>
                  </a:schemeClr>
                </a:solidFill>
                <a:latin typeface="Tahoma" panose="020B0604030504040204" pitchFamily="34" charset="0"/>
              </a:defRPr>
            </a:lvl1pPr>
          </a:lstStyle>
          <a:p>
            <a:pPr rtl="1"/>
            <a:fld id="{C4B9D2A2-FC5D-4E38-84C4-91BB2860F0FC}" type="datetimeFigureOut">
              <a:rPr lang="ar-SA" smtClean="0"/>
              <a:pPr rtl="1"/>
              <a:t>20/02/35</a:t>
            </a:fld>
            <a:endParaRPr lang="ar-SA" dirty="0"/>
          </a:p>
        </p:txBody>
      </p:sp>
      <p:sp>
        <p:nvSpPr>
          <p:cNvPr id="5" name="عنصر نائب للتذييل 4" hidden="1"/>
          <p:cNvSpPr>
            <a:spLocks noGrp="1"/>
          </p:cNvSpPr>
          <p:nvPr>
            <p:ph type="ftr" sz="quarter" idx="3"/>
          </p:nvPr>
        </p:nvSpPr>
        <p:spPr>
          <a:xfrm>
            <a:off x="2655570" y="9322647"/>
            <a:ext cx="2461260" cy="535517"/>
          </a:xfrm>
          <a:prstGeom prst="rect">
            <a:avLst/>
          </a:prstGeom>
        </p:spPr>
        <p:txBody>
          <a:bodyPr vert="horz" lIns="91440" tIns="45720" rIns="91440" bIns="45720" rtlCol="1" anchor="ctr"/>
          <a:lstStyle>
            <a:lvl1pPr algn="r" latinLnBrk="0">
              <a:defRPr lang="ar-SA" sz="1200">
                <a:solidFill>
                  <a:schemeClr val="tx1">
                    <a:tint val="75000"/>
                  </a:schemeClr>
                </a:solidFill>
                <a:latin typeface="Tahoma" panose="020B0604030504040204" pitchFamily="34" charset="0"/>
              </a:defRPr>
            </a:lvl1pPr>
          </a:lstStyle>
          <a:p>
            <a:pPr rtl="1"/>
            <a:endParaRPr lang="ar-SA" dirty="0"/>
          </a:p>
        </p:txBody>
      </p:sp>
      <p:sp>
        <p:nvSpPr>
          <p:cNvPr id="6" name="عنصر نائب لرقم الشريحة 5" hidden="1"/>
          <p:cNvSpPr>
            <a:spLocks noGrp="1"/>
          </p:cNvSpPr>
          <p:nvPr>
            <p:ph type="sldNum" sz="quarter" idx="4"/>
          </p:nvPr>
        </p:nvSpPr>
        <p:spPr>
          <a:xfrm>
            <a:off x="5570220" y="9322647"/>
            <a:ext cx="1813560" cy="535517"/>
          </a:xfrm>
          <a:prstGeom prst="rect">
            <a:avLst/>
          </a:prstGeom>
        </p:spPr>
        <p:txBody>
          <a:bodyPr vert="horz" lIns="91440" tIns="45720" rIns="91440" bIns="45720" rtlCol="1" anchor="ctr"/>
          <a:lstStyle>
            <a:lvl1pPr algn="r" latinLnBrk="0">
              <a:defRPr lang="ar-SA" sz="1200">
                <a:solidFill>
                  <a:schemeClr val="tx1">
                    <a:tint val="75000"/>
                  </a:schemeClr>
                </a:solidFill>
                <a:latin typeface="Tahoma" panose="020B0604030504040204" pitchFamily="34" charset="0"/>
              </a:defRPr>
            </a:lvl1pPr>
          </a:lstStyle>
          <a:p>
            <a:pPr rtl="1"/>
            <a:fld id="{ADECF1AC-24A7-42A4-9FAC-3CE63B9FFA68}" type="slidenum">
              <a:rPr lang="ar-SA" smtClean="0"/>
              <a:pPr rtl="1"/>
              <a:t>‹#›</a:t>
            </a:fld>
            <a:endParaRPr lang="ar-SA" dirty="0"/>
          </a:p>
        </p:txBody>
      </p:sp>
    </p:spTree>
    <p:extLst>
      <p:ext uri="{BB962C8B-B14F-4D97-AF65-F5344CB8AC3E}">
        <p14:creationId xmlns:p14="http://schemas.microsoft.com/office/powerpoint/2010/main" val="473171040"/>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r" defTabSz="914400" rtl="0" eaLnBrk="1" latinLnBrk="0" hangingPunct="1">
        <a:spcBef>
          <a:spcPct val="0"/>
        </a:spcBef>
        <a:buNone/>
        <a:defRPr lang="ar-SA" sz="4400" kern="1200">
          <a:solidFill>
            <a:schemeClr val="tx1"/>
          </a:solidFill>
          <a:latin typeface="Tahoma" panose="020B0604030504040204" pitchFamily="34" charset="0"/>
          <a:ea typeface="+mj-ea"/>
          <a:cs typeface="+mj-cs"/>
        </a:defRPr>
      </a:lvl1pPr>
    </p:titleStyle>
    <p:bodyStyle>
      <a:lvl1pPr marL="342900" indent="-342900" algn="r" defTabSz="914400" rtl="0" eaLnBrk="1" latinLnBrk="0" hangingPunct="1">
        <a:spcBef>
          <a:spcPct val="20000"/>
        </a:spcBef>
        <a:buFont typeface="Arial" pitchFamily="34" charset="0"/>
        <a:buChar char="•"/>
        <a:defRPr lang="ar-SA" sz="3200" kern="1200">
          <a:solidFill>
            <a:schemeClr val="tx1"/>
          </a:solidFill>
          <a:latin typeface="Tahoma" panose="020B0604030504040204" pitchFamily="34" charset="0"/>
          <a:ea typeface="+mn-ea"/>
          <a:cs typeface="+mn-cs"/>
        </a:defRPr>
      </a:lvl1pPr>
      <a:lvl2pPr marL="742950" indent="-285750" algn="r" defTabSz="914400" rtl="0" eaLnBrk="1" latinLnBrk="0" hangingPunct="1">
        <a:spcBef>
          <a:spcPct val="20000"/>
        </a:spcBef>
        <a:buFont typeface="Arial" pitchFamily="34" charset="0"/>
        <a:buChar char="–"/>
        <a:defRPr lang="ar-SA" sz="2800" kern="1200">
          <a:solidFill>
            <a:schemeClr val="tx1"/>
          </a:solidFill>
          <a:latin typeface="Tahoma" panose="020B0604030504040204" pitchFamily="34" charset="0"/>
          <a:ea typeface="+mn-ea"/>
          <a:cs typeface="+mn-cs"/>
        </a:defRPr>
      </a:lvl2pPr>
      <a:lvl3pPr marL="1143000" indent="-228600" algn="r" defTabSz="914400" rtl="0" eaLnBrk="1" latinLnBrk="0" hangingPunct="1">
        <a:spcBef>
          <a:spcPct val="20000"/>
        </a:spcBef>
        <a:buFont typeface="Arial" pitchFamily="34" charset="0"/>
        <a:buChar char="•"/>
        <a:defRPr lang="ar-SA" sz="2400" kern="1200">
          <a:solidFill>
            <a:schemeClr val="tx1"/>
          </a:solidFill>
          <a:latin typeface="Tahoma" panose="020B0604030504040204" pitchFamily="34" charset="0"/>
          <a:ea typeface="+mn-ea"/>
          <a:cs typeface="+mn-cs"/>
        </a:defRPr>
      </a:lvl3pPr>
      <a:lvl4pPr marL="1600200" indent="-228600" algn="r" defTabSz="914400" rtl="0" eaLnBrk="1" latinLnBrk="0" hangingPunct="1">
        <a:spcBef>
          <a:spcPct val="20000"/>
        </a:spcBef>
        <a:buFont typeface="Arial" pitchFamily="34" charset="0"/>
        <a:buChar char="–"/>
        <a:defRPr lang="ar-SA" sz="2000" kern="1200">
          <a:solidFill>
            <a:schemeClr val="tx1"/>
          </a:solidFill>
          <a:latin typeface="Tahoma" panose="020B0604030504040204" pitchFamily="34" charset="0"/>
          <a:ea typeface="+mn-ea"/>
          <a:cs typeface="+mn-cs"/>
        </a:defRPr>
      </a:lvl4pPr>
      <a:lvl5pPr marL="2057400" indent="-228600" algn="r" defTabSz="914400" rtl="0" eaLnBrk="1" latinLnBrk="0" hangingPunct="1">
        <a:spcBef>
          <a:spcPct val="20000"/>
        </a:spcBef>
        <a:buFont typeface="Arial" pitchFamily="34" charset="0"/>
        <a:buChar char="»"/>
        <a:defRPr lang="ar-SA" sz="2000" kern="1200">
          <a:solidFill>
            <a:schemeClr val="tx1"/>
          </a:solidFill>
          <a:latin typeface="Tahoma" panose="020B0604030504040204" pitchFamily="34" charset="0"/>
          <a:ea typeface="+mn-ea"/>
          <a:cs typeface="+mn-cs"/>
        </a:defRPr>
      </a:lvl5pPr>
      <a:lvl6pPr marL="2514600" indent="-228600" algn="r" defTabSz="914400" rtl="0" eaLnBrk="1" latinLnBrk="0" hangingPunct="1">
        <a:spcBef>
          <a:spcPct val="20000"/>
        </a:spcBef>
        <a:buFont typeface="Arial" pitchFamily="34" charset="0"/>
        <a:buChar char="•"/>
        <a:defRPr lang="ar-SA" sz="2000" kern="1200">
          <a:solidFill>
            <a:schemeClr val="tx1"/>
          </a:solidFill>
          <a:latin typeface="+mn-lt"/>
          <a:ea typeface="+mn-ea"/>
          <a:cs typeface="+mn-cs"/>
        </a:defRPr>
      </a:lvl6pPr>
      <a:lvl7pPr marL="2971800" indent="-228600" algn="r" defTabSz="914400" rtl="0" eaLnBrk="1" latinLnBrk="0" hangingPunct="1">
        <a:spcBef>
          <a:spcPct val="20000"/>
        </a:spcBef>
        <a:buFont typeface="Arial" pitchFamily="34" charset="0"/>
        <a:buChar char="•"/>
        <a:defRPr lang="ar-SA" sz="2000" kern="1200">
          <a:solidFill>
            <a:schemeClr val="tx1"/>
          </a:solidFill>
          <a:latin typeface="+mn-lt"/>
          <a:ea typeface="+mn-ea"/>
          <a:cs typeface="+mn-cs"/>
        </a:defRPr>
      </a:lvl7pPr>
      <a:lvl8pPr marL="3429000" indent="-228600" algn="r" defTabSz="914400" rtl="0" eaLnBrk="1" latinLnBrk="0" hangingPunct="1">
        <a:spcBef>
          <a:spcPct val="20000"/>
        </a:spcBef>
        <a:buFont typeface="Arial" pitchFamily="34" charset="0"/>
        <a:buChar char="•"/>
        <a:defRPr lang="ar-SA" sz="2000" kern="1200">
          <a:solidFill>
            <a:schemeClr val="tx1"/>
          </a:solidFill>
          <a:latin typeface="+mn-lt"/>
          <a:ea typeface="+mn-ea"/>
          <a:cs typeface="+mn-cs"/>
        </a:defRPr>
      </a:lvl8pPr>
      <a:lvl9pPr marL="3886200" indent="-228600" algn="r" defTabSz="914400" rtl="0" eaLnBrk="1" latinLnBrk="0" hangingPunct="1">
        <a:spcBef>
          <a:spcPct val="20000"/>
        </a:spcBef>
        <a:buFont typeface="Arial" pitchFamily="34" charset="0"/>
        <a:buChar char="•"/>
        <a:defRPr lang="ar-SA" sz="2000" kern="1200">
          <a:solidFill>
            <a:schemeClr val="tx1"/>
          </a:solidFill>
          <a:latin typeface="+mn-lt"/>
          <a:ea typeface="+mn-ea"/>
          <a:cs typeface="+mn-cs"/>
        </a:defRPr>
      </a:lvl9pPr>
    </p:bodyStyle>
    <p:otherStyle>
      <a:defPPr>
        <a:defRPr lang="ar-SA"/>
      </a:defPPr>
      <a:lvl1pPr marL="0" algn="r" defTabSz="914400" rtl="0" eaLnBrk="1" latinLnBrk="0" hangingPunct="1">
        <a:defRPr lang="ar-SA" sz="1800" kern="1200">
          <a:solidFill>
            <a:schemeClr val="tx1"/>
          </a:solidFill>
          <a:latin typeface="+mn-lt"/>
          <a:ea typeface="+mn-ea"/>
          <a:cs typeface="+mn-cs"/>
        </a:defRPr>
      </a:lvl1pPr>
      <a:lvl2pPr marL="457200" algn="r" defTabSz="914400" rtl="0" eaLnBrk="1" latinLnBrk="0" hangingPunct="1">
        <a:defRPr lang="ar-SA" sz="1800" kern="1200">
          <a:solidFill>
            <a:schemeClr val="tx1"/>
          </a:solidFill>
          <a:latin typeface="+mn-lt"/>
          <a:ea typeface="+mn-ea"/>
          <a:cs typeface="+mn-cs"/>
        </a:defRPr>
      </a:lvl2pPr>
      <a:lvl3pPr marL="914400" algn="r" defTabSz="914400" rtl="0" eaLnBrk="1" latinLnBrk="0" hangingPunct="1">
        <a:defRPr lang="ar-SA" sz="1800" kern="1200">
          <a:solidFill>
            <a:schemeClr val="tx1"/>
          </a:solidFill>
          <a:latin typeface="+mn-lt"/>
          <a:ea typeface="+mn-ea"/>
          <a:cs typeface="+mn-cs"/>
        </a:defRPr>
      </a:lvl3pPr>
      <a:lvl4pPr marL="1371600" algn="r" defTabSz="914400" rtl="0" eaLnBrk="1" latinLnBrk="0" hangingPunct="1">
        <a:defRPr lang="ar-SA" sz="1800" kern="1200">
          <a:solidFill>
            <a:schemeClr val="tx1"/>
          </a:solidFill>
          <a:latin typeface="+mn-lt"/>
          <a:ea typeface="+mn-ea"/>
          <a:cs typeface="+mn-cs"/>
        </a:defRPr>
      </a:lvl4pPr>
      <a:lvl5pPr marL="1828800" algn="r" defTabSz="914400" rtl="0" eaLnBrk="1" latinLnBrk="0" hangingPunct="1">
        <a:defRPr lang="ar-SA" sz="1800" kern="1200">
          <a:solidFill>
            <a:schemeClr val="tx1"/>
          </a:solidFill>
          <a:latin typeface="+mn-lt"/>
          <a:ea typeface="+mn-ea"/>
          <a:cs typeface="+mn-cs"/>
        </a:defRPr>
      </a:lvl5pPr>
      <a:lvl6pPr marL="2286000" algn="r" defTabSz="914400" rtl="0" eaLnBrk="1" latinLnBrk="0" hangingPunct="1">
        <a:defRPr lang="ar-SA" sz="1800" kern="1200">
          <a:solidFill>
            <a:schemeClr val="tx1"/>
          </a:solidFill>
          <a:latin typeface="+mn-lt"/>
          <a:ea typeface="+mn-ea"/>
          <a:cs typeface="+mn-cs"/>
        </a:defRPr>
      </a:lvl6pPr>
      <a:lvl7pPr marL="2743200" algn="r" defTabSz="914400" rtl="0" eaLnBrk="1" latinLnBrk="0" hangingPunct="1">
        <a:defRPr lang="ar-SA" sz="1800" kern="1200">
          <a:solidFill>
            <a:schemeClr val="tx1"/>
          </a:solidFill>
          <a:latin typeface="+mn-lt"/>
          <a:ea typeface="+mn-ea"/>
          <a:cs typeface="+mn-cs"/>
        </a:defRPr>
      </a:lvl7pPr>
      <a:lvl8pPr marL="3200400" algn="r" defTabSz="914400" rtl="0" eaLnBrk="1" latinLnBrk="0" hangingPunct="1">
        <a:defRPr lang="ar-SA" sz="1800" kern="1200">
          <a:solidFill>
            <a:schemeClr val="tx1"/>
          </a:solidFill>
          <a:latin typeface="+mn-lt"/>
          <a:ea typeface="+mn-ea"/>
          <a:cs typeface="+mn-cs"/>
        </a:defRPr>
      </a:lvl8pPr>
      <a:lvl9pPr marL="3657600" algn="r" defTabSz="914400" rtl="0" eaLnBrk="1" latinLnBrk="0" hangingPunct="1">
        <a:defRPr lang="ar-SA"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448" userDrawn="1">
          <p15:clr>
            <a:srgbClr val="F26B43"/>
          </p15:clr>
        </p15:guide>
        <p15:guide id="2" pos="4464" userDrawn="1">
          <p15:clr>
            <a:srgbClr val="F26B43"/>
          </p15:clr>
        </p15:guide>
        <p15:guide id="3" pos="432" userDrawn="1">
          <p15:clr>
            <a:srgbClr val="F26B43"/>
          </p15:clr>
        </p15:guide>
        <p15:guide id="4" orient="horz" pos="288" userDrawn="1">
          <p15:clr>
            <a:srgbClr val="F26B43"/>
          </p15:clr>
        </p15:guide>
        <p15:guide id="5" orient="horz" pos="1440" userDrawn="1">
          <p15:clr>
            <a:srgbClr val="F26B43"/>
          </p15:clr>
        </p15:guide>
        <p15:guide id="6" orient="horz" pos="2592" userDrawn="1">
          <p15:clr>
            <a:srgbClr val="F26B43"/>
          </p15:clr>
        </p15:guide>
        <p15:guide id="7" orient="horz" pos="3736" userDrawn="1">
          <p15:clr>
            <a:srgbClr val="F26B43"/>
          </p15:clr>
        </p15:guide>
        <p15:guide id="8" orient="horz" pos="4904" userDrawn="1">
          <p15:clr>
            <a:srgbClr val="F26B43"/>
          </p15:clr>
        </p15:guide>
        <p15:guide id="9" orient="horz" pos="6048" userDrawn="1">
          <p15:clr>
            <a:srgbClr val="F26B43"/>
          </p15:clr>
        </p15:guide>
      </p15:sldGuideLst>
    </p:ext>
  </p:extLst>
</p:sldMaster>
</file>

<file path=ppt/slides/_rels/slide11.xml.rels>&#65279;<?xml version="1.0" encoding="utf-8"?><Relationships xmlns="http://schemas.openxmlformats.org/package/2006/relationships"><Relationship Type="http://schemas.openxmlformats.org/officeDocument/2006/relationships/image" Target="/ppt/media/image1.png" Id="rId3" /><Relationship Type="http://schemas.openxmlformats.org/officeDocument/2006/relationships/notesSlide" Target="/ppt/notesSlides/notesSlide11.xml" Id="rId2" /><Relationship Type="http://schemas.openxmlformats.org/officeDocument/2006/relationships/slideLayout" Target="/ppt/slideLayouts/slideLayout11.xml" Id="rId1" /></Relationships>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نص 4"/>
          <p:cNvSpPr>
            <a:spLocks noGrp="1"/>
          </p:cNvSpPr>
          <p:nvPr>
            <p:ph type="body" sz="quarter" idx="205"/>
          </p:nvPr>
        </p:nvSpPr>
        <p:spPr/>
        <p:txBody>
          <a:bodyPr/>
          <a:lstStyle/>
          <a:p>
            <a:pPr algn="r" rtl="1"/>
            <a:endParaRPr lang="ar-SA"/>
          </a:p>
        </p:txBody>
      </p:sp>
      <p:sp>
        <p:nvSpPr>
          <p:cNvPr id="6" name="عنصر نائب للنص 5"/>
          <p:cNvSpPr>
            <a:spLocks noGrp="1"/>
          </p:cNvSpPr>
          <p:nvPr>
            <p:ph type="body" sz="quarter" idx="206"/>
          </p:nvPr>
        </p:nvSpPr>
        <p:spPr/>
        <p:txBody>
          <a:bodyPr/>
          <a:lstStyle/>
          <a:p>
            <a:pPr algn="r" rtl="1"/>
            <a:endParaRPr lang="ar-SA"/>
          </a:p>
        </p:txBody>
      </p:sp>
      <p:sp>
        <p:nvSpPr>
          <p:cNvPr id="7" name="عنصر نائب للنص 6"/>
          <p:cNvSpPr>
            <a:spLocks noGrp="1"/>
          </p:cNvSpPr>
          <p:nvPr>
            <p:ph type="body" sz="quarter" idx="207"/>
          </p:nvPr>
        </p:nvSpPr>
        <p:spPr/>
        <p:txBody>
          <a:bodyPr/>
          <a:lstStyle/>
          <a:p>
            <a:pPr algn="r" rtl="1"/>
            <a:endParaRPr lang="ar-SA"/>
          </a:p>
        </p:txBody>
      </p:sp>
      <p:sp>
        <p:nvSpPr>
          <p:cNvPr id="8" name="عنصر نائب للنص 7"/>
          <p:cNvSpPr>
            <a:spLocks noGrp="1"/>
          </p:cNvSpPr>
          <p:nvPr>
            <p:ph type="body" sz="quarter" idx="208"/>
          </p:nvPr>
        </p:nvSpPr>
        <p:spPr/>
        <p:txBody>
          <a:bodyPr/>
          <a:lstStyle/>
          <a:p>
            <a:pPr algn="r" rtl="1"/>
            <a:endParaRPr lang="ar-SA"/>
          </a:p>
        </p:txBody>
      </p:sp>
      <p:sp>
        <p:nvSpPr>
          <p:cNvPr id="9" name="عنصر نائب للنص 8"/>
          <p:cNvSpPr>
            <a:spLocks noGrp="1"/>
          </p:cNvSpPr>
          <p:nvPr>
            <p:ph type="body" sz="quarter" idx="209"/>
          </p:nvPr>
        </p:nvSpPr>
        <p:spPr/>
        <p:txBody>
          <a:bodyPr/>
          <a:lstStyle/>
          <a:p>
            <a:pPr lvl="0"/>
            <a:r>
              <a:rPr lang="ar-SA" dirty="0"/>
              <a:t>الهاتف</a:t>
            </a:r>
            <a:r>
              <a:rPr lang="ar-SA" dirty="0" smtClean="0"/>
              <a:t>|</a:t>
            </a:r>
            <a:endParaRPr lang="ar-SA" dirty="0"/>
          </a:p>
        </p:txBody>
      </p:sp>
      <p:sp>
        <p:nvSpPr>
          <p:cNvPr id="10" name="عنصر نائب للنص 9"/>
          <p:cNvSpPr>
            <a:spLocks noGrp="1"/>
          </p:cNvSpPr>
          <p:nvPr>
            <p:ph type="body" sz="quarter" idx="210"/>
          </p:nvPr>
        </p:nvSpPr>
        <p:spPr/>
        <p:txBody>
          <a:bodyPr/>
          <a:lstStyle/>
          <a:p>
            <a:pPr algn="r" rtl="1"/>
            <a:endParaRPr lang="ar-SA"/>
          </a:p>
        </p:txBody>
      </p:sp>
      <p:sp>
        <p:nvSpPr>
          <p:cNvPr id="11" name="عنصر نائب للنص 10"/>
          <p:cNvSpPr>
            <a:spLocks noGrp="1"/>
          </p:cNvSpPr>
          <p:nvPr>
            <p:ph type="body" sz="quarter" idx="211"/>
          </p:nvPr>
        </p:nvSpPr>
        <p:spPr/>
        <p:txBody>
          <a:bodyPr/>
          <a:lstStyle/>
          <a:p>
            <a:r>
              <a:rPr lang="ar-SA" dirty="0"/>
              <a:t>البريد الإلكتروني</a:t>
            </a:r>
            <a:r>
              <a:rPr lang="ar-SA" dirty="0" smtClean="0"/>
              <a:t>|</a:t>
            </a:r>
            <a:endParaRPr lang="ar-SA" dirty="0"/>
          </a:p>
        </p:txBody>
      </p:sp>
      <p:sp>
        <p:nvSpPr>
          <p:cNvPr id="12" name="عنصر نائب للنص 11"/>
          <p:cNvSpPr>
            <a:spLocks noGrp="1"/>
          </p:cNvSpPr>
          <p:nvPr>
            <p:ph type="body" sz="quarter" idx="212"/>
          </p:nvPr>
        </p:nvSpPr>
        <p:spPr/>
        <p:txBody>
          <a:bodyPr/>
          <a:lstStyle/>
          <a:p>
            <a:pPr algn="r" rtl="1"/>
            <a:endParaRPr lang="ar-SA"/>
          </a:p>
        </p:txBody>
      </p:sp>
      <p:sp>
        <p:nvSpPr>
          <p:cNvPr id="13" name="عنصر نائب للنص 12"/>
          <p:cNvSpPr>
            <a:spLocks noGrp="1"/>
          </p:cNvSpPr>
          <p:nvPr>
            <p:ph type="body" sz="quarter" idx="213"/>
          </p:nvPr>
        </p:nvSpPr>
        <p:spPr/>
        <p:txBody>
          <a:bodyPr/>
          <a:lstStyle/>
          <a:p>
            <a:pPr lvl="0"/>
            <a:r>
              <a:rPr lang="ar-SA" dirty="0"/>
              <a:t>موقع ويب</a:t>
            </a:r>
            <a:r>
              <a:rPr lang="ar-SA" dirty="0" smtClean="0"/>
              <a:t>|</a:t>
            </a:r>
            <a:endParaRPr lang="ar-SA" dirty="0"/>
          </a:p>
        </p:txBody>
      </p:sp>
      <p:sp>
        <p:nvSpPr>
          <p:cNvPr id="14" name="عنصر نائب للنص 13"/>
          <p:cNvSpPr>
            <a:spLocks noGrp="1"/>
          </p:cNvSpPr>
          <p:nvPr>
            <p:ph type="body" sz="quarter" idx="214"/>
          </p:nvPr>
        </p:nvSpPr>
        <p:spPr/>
        <p:txBody>
          <a:bodyPr/>
          <a:lstStyle/>
          <a:p>
            <a:pPr algn="r" rtl="1"/>
            <a:endParaRPr lang="ar-SA"/>
          </a:p>
        </p:txBody>
      </p:sp>
      <p:sp>
        <p:nvSpPr>
          <p:cNvPr id="15" name="عنصر نائب للنص 14"/>
          <p:cNvSpPr>
            <a:spLocks noGrp="1"/>
          </p:cNvSpPr>
          <p:nvPr>
            <p:ph type="body" sz="quarter" idx="215"/>
          </p:nvPr>
        </p:nvSpPr>
        <p:spPr/>
        <p:txBody>
          <a:bodyPr/>
          <a:lstStyle/>
          <a:p>
            <a:pPr algn="r" rtl="1"/>
            <a:endParaRPr lang="ar-SA"/>
          </a:p>
        </p:txBody>
      </p:sp>
      <p:sp>
        <p:nvSpPr>
          <p:cNvPr id="16" name="عنصر نائب للنص 15"/>
          <p:cNvSpPr>
            <a:spLocks noGrp="1"/>
          </p:cNvSpPr>
          <p:nvPr>
            <p:ph type="body" sz="quarter" idx="216"/>
          </p:nvPr>
        </p:nvSpPr>
        <p:spPr/>
        <p:txBody>
          <a:bodyPr/>
          <a:lstStyle/>
          <a:p>
            <a:pPr algn="r" rtl="1"/>
            <a:endParaRPr lang="ar-SA"/>
          </a:p>
        </p:txBody>
      </p:sp>
      <p:sp>
        <p:nvSpPr>
          <p:cNvPr id="17" name="عنصر نائب للنص 16"/>
          <p:cNvSpPr>
            <a:spLocks noGrp="1"/>
          </p:cNvSpPr>
          <p:nvPr>
            <p:ph type="body" sz="quarter" idx="217"/>
          </p:nvPr>
        </p:nvSpPr>
        <p:spPr/>
        <p:txBody>
          <a:bodyPr/>
          <a:lstStyle/>
          <a:p>
            <a:pPr algn="r" rtl="1"/>
            <a:endParaRPr lang="ar-SA"/>
          </a:p>
        </p:txBody>
      </p:sp>
      <p:sp>
        <p:nvSpPr>
          <p:cNvPr id="18" name="عنصر نائب للنص 17"/>
          <p:cNvSpPr>
            <a:spLocks noGrp="1"/>
          </p:cNvSpPr>
          <p:nvPr>
            <p:ph type="body" sz="quarter" idx="218"/>
          </p:nvPr>
        </p:nvSpPr>
        <p:spPr/>
        <p:txBody>
          <a:bodyPr/>
          <a:lstStyle/>
          <a:p>
            <a:pPr algn="r" rtl="1"/>
            <a:endParaRPr lang="ar-SA"/>
          </a:p>
        </p:txBody>
      </p:sp>
      <p:sp>
        <p:nvSpPr>
          <p:cNvPr id="19" name="عنصر نائب للنص 18"/>
          <p:cNvSpPr>
            <a:spLocks noGrp="1"/>
          </p:cNvSpPr>
          <p:nvPr>
            <p:ph type="body" sz="quarter" idx="219"/>
          </p:nvPr>
        </p:nvSpPr>
        <p:spPr/>
        <p:txBody>
          <a:bodyPr/>
          <a:lstStyle/>
          <a:p>
            <a:pPr lvl="0"/>
            <a:r>
              <a:rPr lang="ar-SA" dirty="0"/>
              <a:t>الهاتف</a:t>
            </a:r>
            <a:r>
              <a:rPr lang="ar-SA" dirty="0" smtClean="0"/>
              <a:t>|</a:t>
            </a:r>
            <a:endParaRPr lang="ar-SA" dirty="0"/>
          </a:p>
        </p:txBody>
      </p:sp>
      <p:sp>
        <p:nvSpPr>
          <p:cNvPr id="20" name="عنصر نائب للنص 19"/>
          <p:cNvSpPr>
            <a:spLocks noGrp="1"/>
          </p:cNvSpPr>
          <p:nvPr>
            <p:ph type="body" sz="quarter" idx="220"/>
          </p:nvPr>
        </p:nvSpPr>
        <p:spPr/>
        <p:txBody>
          <a:bodyPr/>
          <a:lstStyle/>
          <a:p>
            <a:pPr algn="r" rtl="1"/>
            <a:endParaRPr lang="ar-SA"/>
          </a:p>
        </p:txBody>
      </p:sp>
      <p:sp>
        <p:nvSpPr>
          <p:cNvPr id="21" name="عنصر نائب للنص 20"/>
          <p:cNvSpPr>
            <a:spLocks noGrp="1"/>
          </p:cNvSpPr>
          <p:nvPr>
            <p:ph type="body" sz="quarter" idx="221"/>
          </p:nvPr>
        </p:nvSpPr>
        <p:spPr/>
        <p:txBody>
          <a:bodyPr/>
          <a:lstStyle/>
          <a:p>
            <a:r>
              <a:rPr lang="ar-SA" dirty="0"/>
              <a:t>البريد الإلكتروني</a:t>
            </a:r>
            <a:r>
              <a:rPr lang="ar-SA" dirty="0" smtClean="0"/>
              <a:t>|</a:t>
            </a:r>
            <a:endParaRPr lang="ar-SA" dirty="0"/>
          </a:p>
        </p:txBody>
      </p:sp>
      <p:sp>
        <p:nvSpPr>
          <p:cNvPr id="22" name="عنصر نائب للنص 21"/>
          <p:cNvSpPr>
            <a:spLocks noGrp="1"/>
          </p:cNvSpPr>
          <p:nvPr>
            <p:ph type="body" sz="quarter" idx="222"/>
          </p:nvPr>
        </p:nvSpPr>
        <p:spPr/>
        <p:txBody>
          <a:bodyPr/>
          <a:lstStyle/>
          <a:p>
            <a:pPr algn="r" rtl="1"/>
            <a:endParaRPr lang="ar-SA"/>
          </a:p>
        </p:txBody>
      </p:sp>
      <p:sp>
        <p:nvSpPr>
          <p:cNvPr id="23" name="عنصر نائب للنص 22"/>
          <p:cNvSpPr>
            <a:spLocks noGrp="1"/>
          </p:cNvSpPr>
          <p:nvPr>
            <p:ph type="body" sz="quarter" idx="223"/>
          </p:nvPr>
        </p:nvSpPr>
        <p:spPr/>
        <p:txBody>
          <a:bodyPr/>
          <a:lstStyle/>
          <a:p>
            <a:pPr lvl="0"/>
            <a:r>
              <a:rPr lang="ar-SA" dirty="0"/>
              <a:t>موقع ويب</a:t>
            </a:r>
            <a:r>
              <a:rPr lang="ar-SA" dirty="0" smtClean="0"/>
              <a:t>|</a:t>
            </a:r>
            <a:endParaRPr lang="ar-SA" dirty="0"/>
          </a:p>
        </p:txBody>
      </p:sp>
      <p:sp>
        <p:nvSpPr>
          <p:cNvPr id="24" name="عنصر نائب للنص 23"/>
          <p:cNvSpPr>
            <a:spLocks noGrp="1"/>
          </p:cNvSpPr>
          <p:nvPr>
            <p:ph type="body" sz="quarter" idx="224"/>
          </p:nvPr>
        </p:nvSpPr>
        <p:spPr/>
        <p:txBody>
          <a:bodyPr/>
          <a:lstStyle/>
          <a:p>
            <a:pPr algn="r" rtl="1"/>
            <a:endParaRPr lang="ar-SA"/>
          </a:p>
        </p:txBody>
      </p:sp>
      <p:sp>
        <p:nvSpPr>
          <p:cNvPr id="25" name="عنصر نائب للنص 24"/>
          <p:cNvSpPr>
            <a:spLocks noGrp="1"/>
          </p:cNvSpPr>
          <p:nvPr>
            <p:ph type="body" sz="quarter" idx="225"/>
          </p:nvPr>
        </p:nvSpPr>
        <p:spPr/>
        <p:txBody>
          <a:bodyPr/>
          <a:lstStyle/>
          <a:p>
            <a:pPr algn="r" rtl="1"/>
            <a:endParaRPr lang="ar-SA"/>
          </a:p>
        </p:txBody>
      </p:sp>
      <p:sp>
        <p:nvSpPr>
          <p:cNvPr id="26" name="عنصر نائب للنص 25"/>
          <p:cNvSpPr>
            <a:spLocks noGrp="1"/>
          </p:cNvSpPr>
          <p:nvPr>
            <p:ph type="body" sz="quarter" idx="226"/>
          </p:nvPr>
        </p:nvSpPr>
        <p:spPr/>
        <p:txBody>
          <a:bodyPr/>
          <a:lstStyle/>
          <a:p>
            <a:pPr algn="r" rtl="1"/>
            <a:endParaRPr lang="ar-SA"/>
          </a:p>
        </p:txBody>
      </p:sp>
      <p:sp>
        <p:nvSpPr>
          <p:cNvPr id="27" name="عنصر نائب للنص 26"/>
          <p:cNvSpPr>
            <a:spLocks noGrp="1"/>
          </p:cNvSpPr>
          <p:nvPr>
            <p:ph type="body" sz="quarter" idx="227"/>
          </p:nvPr>
        </p:nvSpPr>
        <p:spPr/>
        <p:txBody>
          <a:bodyPr/>
          <a:lstStyle/>
          <a:p>
            <a:pPr algn="r" rtl="1"/>
            <a:endParaRPr lang="ar-SA"/>
          </a:p>
        </p:txBody>
      </p:sp>
      <p:sp>
        <p:nvSpPr>
          <p:cNvPr id="28" name="عنصر نائب للنص 27"/>
          <p:cNvSpPr>
            <a:spLocks noGrp="1"/>
          </p:cNvSpPr>
          <p:nvPr>
            <p:ph type="body" sz="quarter" idx="228"/>
          </p:nvPr>
        </p:nvSpPr>
        <p:spPr/>
        <p:txBody>
          <a:bodyPr/>
          <a:lstStyle/>
          <a:p>
            <a:pPr algn="r" rtl="1"/>
            <a:endParaRPr lang="ar-SA"/>
          </a:p>
        </p:txBody>
      </p:sp>
      <p:sp>
        <p:nvSpPr>
          <p:cNvPr id="29" name="عنصر نائب للنص 28"/>
          <p:cNvSpPr>
            <a:spLocks noGrp="1"/>
          </p:cNvSpPr>
          <p:nvPr>
            <p:ph type="body" sz="quarter" idx="229"/>
          </p:nvPr>
        </p:nvSpPr>
        <p:spPr/>
        <p:txBody>
          <a:bodyPr/>
          <a:lstStyle/>
          <a:p>
            <a:pPr lvl="0"/>
            <a:r>
              <a:rPr lang="ar-SA" dirty="0"/>
              <a:t>الهاتف</a:t>
            </a:r>
            <a:r>
              <a:rPr lang="ar-SA" dirty="0" smtClean="0"/>
              <a:t>|</a:t>
            </a:r>
            <a:endParaRPr lang="ar-SA" dirty="0"/>
          </a:p>
        </p:txBody>
      </p:sp>
      <p:sp>
        <p:nvSpPr>
          <p:cNvPr id="30" name="عنصر نائب للنص 29"/>
          <p:cNvSpPr>
            <a:spLocks noGrp="1"/>
          </p:cNvSpPr>
          <p:nvPr>
            <p:ph type="body" sz="quarter" idx="230"/>
          </p:nvPr>
        </p:nvSpPr>
        <p:spPr/>
        <p:txBody>
          <a:bodyPr/>
          <a:lstStyle/>
          <a:p>
            <a:pPr algn="r" rtl="1"/>
            <a:endParaRPr lang="ar-SA"/>
          </a:p>
        </p:txBody>
      </p:sp>
      <p:sp>
        <p:nvSpPr>
          <p:cNvPr id="31" name="عنصر نائب للنص 30"/>
          <p:cNvSpPr>
            <a:spLocks noGrp="1"/>
          </p:cNvSpPr>
          <p:nvPr>
            <p:ph type="body" sz="quarter" idx="231"/>
          </p:nvPr>
        </p:nvSpPr>
        <p:spPr/>
        <p:txBody>
          <a:bodyPr/>
          <a:lstStyle/>
          <a:p>
            <a:r>
              <a:rPr lang="ar-SA" dirty="0"/>
              <a:t>البريد الإلكتروني</a:t>
            </a:r>
            <a:r>
              <a:rPr lang="ar-SA" dirty="0" smtClean="0"/>
              <a:t>|</a:t>
            </a:r>
            <a:endParaRPr lang="ar-SA" dirty="0"/>
          </a:p>
        </p:txBody>
      </p:sp>
      <p:sp>
        <p:nvSpPr>
          <p:cNvPr id="256" name="عنصر نائب للنص 255"/>
          <p:cNvSpPr>
            <a:spLocks noGrp="1"/>
          </p:cNvSpPr>
          <p:nvPr>
            <p:ph type="body" sz="quarter" idx="232"/>
          </p:nvPr>
        </p:nvSpPr>
        <p:spPr/>
        <p:txBody>
          <a:bodyPr/>
          <a:lstStyle/>
          <a:p>
            <a:pPr algn="r" rtl="1"/>
            <a:endParaRPr lang="ar-SA"/>
          </a:p>
        </p:txBody>
      </p:sp>
      <p:sp>
        <p:nvSpPr>
          <p:cNvPr id="257" name="عنصر نائب للنص 256"/>
          <p:cNvSpPr>
            <a:spLocks noGrp="1"/>
          </p:cNvSpPr>
          <p:nvPr>
            <p:ph type="body" sz="quarter" idx="233"/>
          </p:nvPr>
        </p:nvSpPr>
        <p:spPr/>
        <p:txBody>
          <a:bodyPr/>
          <a:lstStyle/>
          <a:p>
            <a:pPr lvl="0"/>
            <a:r>
              <a:rPr lang="ar-SA" dirty="0"/>
              <a:t>موقع ويب</a:t>
            </a:r>
            <a:r>
              <a:rPr lang="ar-SA" dirty="0" smtClean="0"/>
              <a:t>|</a:t>
            </a:r>
            <a:endParaRPr lang="ar-SA" dirty="0"/>
          </a:p>
        </p:txBody>
      </p:sp>
      <p:sp>
        <p:nvSpPr>
          <p:cNvPr id="258" name="عنصر نائب للنص 257"/>
          <p:cNvSpPr>
            <a:spLocks noGrp="1"/>
          </p:cNvSpPr>
          <p:nvPr>
            <p:ph type="body" sz="quarter" idx="234"/>
          </p:nvPr>
        </p:nvSpPr>
        <p:spPr/>
        <p:txBody>
          <a:bodyPr/>
          <a:lstStyle/>
          <a:p>
            <a:pPr algn="r" rtl="1"/>
            <a:endParaRPr lang="ar-SA"/>
          </a:p>
        </p:txBody>
      </p:sp>
      <p:sp>
        <p:nvSpPr>
          <p:cNvPr id="259" name="عنصر نائب للنص 258"/>
          <p:cNvSpPr>
            <a:spLocks noGrp="1"/>
          </p:cNvSpPr>
          <p:nvPr>
            <p:ph type="body" sz="quarter" idx="235"/>
          </p:nvPr>
        </p:nvSpPr>
        <p:spPr/>
        <p:txBody>
          <a:bodyPr/>
          <a:lstStyle/>
          <a:p>
            <a:pPr algn="r" rtl="1"/>
            <a:endParaRPr lang="ar-SA"/>
          </a:p>
        </p:txBody>
      </p:sp>
      <p:sp>
        <p:nvSpPr>
          <p:cNvPr id="260" name="عنصر نائب للنص 259"/>
          <p:cNvSpPr>
            <a:spLocks noGrp="1"/>
          </p:cNvSpPr>
          <p:nvPr>
            <p:ph type="body" sz="quarter" idx="236"/>
          </p:nvPr>
        </p:nvSpPr>
        <p:spPr/>
        <p:txBody>
          <a:bodyPr/>
          <a:lstStyle/>
          <a:p>
            <a:pPr algn="r" rtl="1"/>
            <a:endParaRPr lang="ar-SA"/>
          </a:p>
        </p:txBody>
      </p:sp>
      <p:sp>
        <p:nvSpPr>
          <p:cNvPr id="261" name="عنصر نائب للنص 260"/>
          <p:cNvSpPr>
            <a:spLocks noGrp="1"/>
          </p:cNvSpPr>
          <p:nvPr>
            <p:ph type="body" sz="quarter" idx="237"/>
          </p:nvPr>
        </p:nvSpPr>
        <p:spPr/>
        <p:txBody>
          <a:bodyPr/>
          <a:lstStyle/>
          <a:p>
            <a:pPr algn="r" rtl="1"/>
            <a:endParaRPr lang="ar-SA"/>
          </a:p>
        </p:txBody>
      </p:sp>
      <p:sp>
        <p:nvSpPr>
          <p:cNvPr id="262" name="عنصر نائب للنص 261"/>
          <p:cNvSpPr>
            <a:spLocks noGrp="1"/>
          </p:cNvSpPr>
          <p:nvPr>
            <p:ph type="body" sz="quarter" idx="238"/>
          </p:nvPr>
        </p:nvSpPr>
        <p:spPr/>
        <p:txBody>
          <a:bodyPr/>
          <a:lstStyle/>
          <a:p>
            <a:pPr algn="r" rtl="1"/>
            <a:endParaRPr lang="ar-SA"/>
          </a:p>
        </p:txBody>
      </p:sp>
      <p:sp>
        <p:nvSpPr>
          <p:cNvPr id="286" name="عنصر نائب للنص 285"/>
          <p:cNvSpPr>
            <a:spLocks noGrp="1"/>
          </p:cNvSpPr>
          <p:nvPr>
            <p:ph type="body" sz="quarter" idx="239"/>
          </p:nvPr>
        </p:nvSpPr>
        <p:spPr/>
        <p:txBody>
          <a:bodyPr/>
          <a:lstStyle/>
          <a:p>
            <a:pPr lvl="0"/>
            <a:r>
              <a:rPr lang="ar-SA" dirty="0"/>
              <a:t>الهاتف</a:t>
            </a:r>
            <a:r>
              <a:rPr lang="ar-SA" dirty="0" smtClean="0"/>
              <a:t>|</a:t>
            </a:r>
            <a:endParaRPr lang="ar-SA" dirty="0"/>
          </a:p>
        </p:txBody>
      </p:sp>
      <p:sp>
        <p:nvSpPr>
          <p:cNvPr id="287" name="عنصر نائب للنص 286"/>
          <p:cNvSpPr>
            <a:spLocks noGrp="1"/>
          </p:cNvSpPr>
          <p:nvPr>
            <p:ph type="body" sz="quarter" idx="240"/>
          </p:nvPr>
        </p:nvSpPr>
        <p:spPr/>
        <p:txBody>
          <a:bodyPr/>
          <a:lstStyle/>
          <a:p>
            <a:pPr algn="r" rtl="1"/>
            <a:endParaRPr lang="ar-SA"/>
          </a:p>
        </p:txBody>
      </p:sp>
      <p:sp>
        <p:nvSpPr>
          <p:cNvPr id="309" name="عنصر نائب للنص 308"/>
          <p:cNvSpPr>
            <a:spLocks noGrp="1"/>
          </p:cNvSpPr>
          <p:nvPr>
            <p:ph type="body" sz="quarter" idx="241"/>
          </p:nvPr>
        </p:nvSpPr>
        <p:spPr/>
        <p:txBody>
          <a:bodyPr/>
          <a:lstStyle/>
          <a:p>
            <a:r>
              <a:rPr lang="ar-SA" dirty="0"/>
              <a:t>البريد الإلكتروني</a:t>
            </a:r>
            <a:r>
              <a:rPr lang="ar-SA" dirty="0" smtClean="0"/>
              <a:t>|</a:t>
            </a:r>
            <a:endParaRPr lang="ar-SA" dirty="0"/>
          </a:p>
        </p:txBody>
      </p:sp>
      <p:sp>
        <p:nvSpPr>
          <p:cNvPr id="310" name="عنصر نائب للنص 309"/>
          <p:cNvSpPr>
            <a:spLocks noGrp="1"/>
          </p:cNvSpPr>
          <p:nvPr>
            <p:ph type="body" sz="quarter" idx="242"/>
          </p:nvPr>
        </p:nvSpPr>
        <p:spPr/>
        <p:txBody>
          <a:bodyPr/>
          <a:lstStyle/>
          <a:p>
            <a:pPr algn="r" rtl="1"/>
            <a:endParaRPr lang="ar-SA"/>
          </a:p>
        </p:txBody>
      </p:sp>
      <p:sp>
        <p:nvSpPr>
          <p:cNvPr id="311" name="عنصر نائب للنص 310"/>
          <p:cNvSpPr>
            <a:spLocks noGrp="1"/>
          </p:cNvSpPr>
          <p:nvPr>
            <p:ph type="body" sz="quarter" idx="243"/>
          </p:nvPr>
        </p:nvSpPr>
        <p:spPr/>
        <p:txBody>
          <a:bodyPr/>
          <a:lstStyle/>
          <a:p>
            <a:pPr lvl="0"/>
            <a:r>
              <a:rPr lang="ar-SA" dirty="0"/>
              <a:t>موقع ويب</a:t>
            </a:r>
            <a:r>
              <a:rPr lang="ar-SA" dirty="0" smtClean="0"/>
              <a:t>|</a:t>
            </a:r>
            <a:endParaRPr lang="ar-SA" dirty="0"/>
          </a:p>
        </p:txBody>
      </p:sp>
      <p:sp>
        <p:nvSpPr>
          <p:cNvPr id="312" name="عنصر نائب للنص 311"/>
          <p:cNvSpPr>
            <a:spLocks noGrp="1"/>
          </p:cNvSpPr>
          <p:nvPr>
            <p:ph type="body" sz="quarter" idx="244"/>
          </p:nvPr>
        </p:nvSpPr>
        <p:spPr/>
        <p:txBody>
          <a:bodyPr/>
          <a:lstStyle/>
          <a:p>
            <a:pPr algn="r" rtl="1"/>
            <a:endParaRPr lang="ar-SA"/>
          </a:p>
        </p:txBody>
      </p:sp>
      <p:sp>
        <p:nvSpPr>
          <p:cNvPr id="313" name="عنصر نائب للنص 312"/>
          <p:cNvSpPr>
            <a:spLocks noGrp="1"/>
          </p:cNvSpPr>
          <p:nvPr>
            <p:ph type="body" sz="quarter" idx="245"/>
          </p:nvPr>
        </p:nvSpPr>
        <p:spPr/>
        <p:txBody>
          <a:bodyPr/>
          <a:lstStyle/>
          <a:p>
            <a:pPr algn="r" rtl="1"/>
            <a:endParaRPr lang="ar-SA"/>
          </a:p>
        </p:txBody>
      </p:sp>
      <p:sp>
        <p:nvSpPr>
          <p:cNvPr id="314" name="عنصر نائب للنص 313"/>
          <p:cNvSpPr>
            <a:spLocks noGrp="1"/>
          </p:cNvSpPr>
          <p:nvPr>
            <p:ph type="body" sz="quarter" idx="246"/>
          </p:nvPr>
        </p:nvSpPr>
        <p:spPr/>
        <p:txBody>
          <a:bodyPr/>
          <a:lstStyle/>
          <a:p>
            <a:pPr algn="r" rtl="1"/>
            <a:endParaRPr lang="ar-SA"/>
          </a:p>
        </p:txBody>
      </p:sp>
      <p:sp>
        <p:nvSpPr>
          <p:cNvPr id="315" name="عنصر نائب للنص 314"/>
          <p:cNvSpPr>
            <a:spLocks noGrp="1"/>
          </p:cNvSpPr>
          <p:nvPr>
            <p:ph type="body" sz="quarter" idx="247"/>
          </p:nvPr>
        </p:nvSpPr>
        <p:spPr/>
        <p:txBody>
          <a:bodyPr/>
          <a:lstStyle/>
          <a:p>
            <a:pPr algn="r" rtl="1"/>
            <a:endParaRPr lang="ar-SA"/>
          </a:p>
        </p:txBody>
      </p:sp>
      <p:sp>
        <p:nvSpPr>
          <p:cNvPr id="316" name="عنصر نائب للنص 315"/>
          <p:cNvSpPr>
            <a:spLocks noGrp="1"/>
          </p:cNvSpPr>
          <p:nvPr>
            <p:ph type="body" sz="quarter" idx="248"/>
          </p:nvPr>
        </p:nvSpPr>
        <p:spPr/>
        <p:txBody>
          <a:bodyPr/>
          <a:lstStyle/>
          <a:p>
            <a:pPr algn="r" rtl="1"/>
            <a:endParaRPr lang="ar-SA"/>
          </a:p>
        </p:txBody>
      </p:sp>
      <p:sp>
        <p:nvSpPr>
          <p:cNvPr id="317" name="عنصر نائب للنص 316"/>
          <p:cNvSpPr>
            <a:spLocks noGrp="1"/>
          </p:cNvSpPr>
          <p:nvPr>
            <p:ph type="body" sz="quarter" idx="249"/>
          </p:nvPr>
        </p:nvSpPr>
        <p:spPr/>
        <p:txBody>
          <a:bodyPr/>
          <a:lstStyle/>
          <a:p>
            <a:pPr lvl="0"/>
            <a:r>
              <a:rPr lang="ar-SA" dirty="0"/>
              <a:t>الهاتف</a:t>
            </a:r>
            <a:r>
              <a:rPr lang="ar-SA" dirty="0" smtClean="0"/>
              <a:t>|</a:t>
            </a:r>
            <a:endParaRPr lang="ar-SA" dirty="0"/>
          </a:p>
        </p:txBody>
      </p:sp>
      <p:sp>
        <p:nvSpPr>
          <p:cNvPr id="318" name="عنصر نائب للنص 317"/>
          <p:cNvSpPr>
            <a:spLocks noGrp="1"/>
          </p:cNvSpPr>
          <p:nvPr>
            <p:ph type="body" sz="quarter" idx="250"/>
          </p:nvPr>
        </p:nvSpPr>
        <p:spPr/>
        <p:txBody>
          <a:bodyPr/>
          <a:lstStyle/>
          <a:p>
            <a:pPr algn="r" rtl="1"/>
            <a:endParaRPr lang="ar-SA"/>
          </a:p>
        </p:txBody>
      </p:sp>
      <p:sp>
        <p:nvSpPr>
          <p:cNvPr id="319" name="عنصر نائب للنص 318"/>
          <p:cNvSpPr>
            <a:spLocks noGrp="1"/>
          </p:cNvSpPr>
          <p:nvPr>
            <p:ph type="body" sz="quarter" idx="251"/>
          </p:nvPr>
        </p:nvSpPr>
        <p:spPr/>
        <p:txBody>
          <a:bodyPr/>
          <a:lstStyle/>
          <a:p>
            <a:pPr rtl="1"/>
            <a:r>
              <a:rPr lang="ar-SA" dirty="0"/>
              <a:t>البريد الإلكتروني</a:t>
            </a:r>
            <a:r>
              <a:rPr lang="ar-SA" dirty="0" smtClean="0"/>
              <a:t>|</a:t>
            </a:r>
            <a:endParaRPr lang="ar-SA" dirty="0"/>
          </a:p>
        </p:txBody>
      </p:sp>
      <p:sp>
        <p:nvSpPr>
          <p:cNvPr id="96" name="عنصر نائب للنص 95"/>
          <p:cNvSpPr>
            <a:spLocks noGrp="1"/>
          </p:cNvSpPr>
          <p:nvPr>
            <p:ph type="body" sz="quarter" idx="252"/>
          </p:nvPr>
        </p:nvSpPr>
        <p:spPr/>
        <p:txBody>
          <a:bodyPr/>
          <a:lstStyle/>
          <a:p>
            <a:pPr algn="r" rtl="1"/>
            <a:endParaRPr lang="ar-SA"/>
          </a:p>
        </p:txBody>
      </p:sp>
      <p:sp>
        <p:nvSpPr>
          <p:cNvPr id="97" name="عنصر نائب للنص 96"/>
          <p:cNvSpPr>
            <a:spLocks noGrp="1"/>
          </p:cNvSpPr>
          <p:nvPr>
            <p:ph type="body" sz="quarter" idx="253"/>
          </p:nvPr>
        </p:nvSpPr>
        <p:spPr/>
        <p:txBody>
          <a:bodyPr/>
          <a:lstStyle/>
          <a:p>
            <a:pPr lvl="0"/>
            <a:r>
              <a:rPr lang="ar-SA" dirty="0"/>
              <a:t>موقع ويب</a:t>
            </a:r>
            <a:r>
              <a:rPr lang="ar-SA" dirty="0" smtClean="0"/>
              <a:t>|</a:t>
            </a:r>
            <a:endParaRPr lang="ar-SA" dirty="0"/>
          </a:p>
        </p:txBody>
      </p:sp>
      <p:sp>
        <p:nvSpPr>
          <p:cNvPr id="98" name="عنصر نائب للنص 97"/>
          <p:cNvSpPr>
            <a:spLocks noGrp="1"/>
          </p:cNvSpPr>
          <p:nvPr>
            <p:ph type="body" sz="quarter" idx="254"/>
          </p:nvPr>
        </p:nvSpPr>
        <p:spPr/>
        <p:txBody>
          <a:bodyPr/>
          <a:lstStyle/>
          <a:p>
            <a:pPr algn="r" rtl="1"/>
            <a:endParaRPr lang="ar-SA"/>
          </a:p>
        </p:txBody>
      </p:sp>
      <p:sp>
        <p:nvSpPr>
          <p:cNvPr id="99" name="عنصر نائب للنص 98"/>
          <p:cNvSpPr>
            <a:spLocks noGrp="1"/>
          </p:cNvSpPr>
          <p:nvPr>
            <p:ph type="body" sz="quarter" idx="255"/>
          </p:nvPr>
        </p:nvSpPr>
        <p:spPr/>
        <p:txBody>
          <a:bodyPr/>
          <a:lstStyle/>
          <a:p>
            <a:pPr algn="r" rtl="1"/>
            <a:r>
              <a:rPr lang="ar-SA"/>
              <a:t>حامد ديب</a:t>
            </a:r>
            <a:endParaRPr lang="ar-SA">
              <a:effectLst/>
            </a:endParaRPr>
          </a:p>
        </p:txBody>
      </p:sp>
      <p:sp>
        <p:nvSpPr>
          <p:cNvPr id="100" name="عنصر نائب للنص 99"/>
          <p:cNvSpPr>
            <a:spLocks noGrp="1"/>
          </p:cNvSpPr>
          <p:nvPr>
            <p:ph type="body" sz="quarter" idx="256"/>
          </p:nvPr>
        </p:nvSpPr>
        <p:spPr/>
        <p:txBody>
          <a:bodyPr/>
          <a:lstStyle/>
          <a:p>
            <a:pPr algn="r" rtl="1"/>
            <a:r>
              <a:rPr lang="ar-SA"/>
              <a:t>نائب الرئيس</a:t>
            </a:r>
            <a:endParaRPr lang="ar-SA">
              <a:effectLst/>
            </a:endParaRPr>
          </a:p>
        </p:txBody>
      </p:sp>
      <p:sp>
        <p:nvSpPr>
          <p:cNvPr id="101" name="عنصر نائب للنص 100"/>
          <p:cNvSpPr>
            <a:spLocks noGrp="1"/>
          </p:cNvSpPr>
          <p:nvPr>
            <p:ph type="body" sz="quarter" idx="257"/>
          </p:nvPr>
        </p:nvSpPr>
        <p:spPr/>
        <p:txBody>
          <a:bodyPr/>
          <a:lstStyle/>
          <a:p>
            <a:pPr algn="r" rtl="1"/>
            <a:r>
              <a:rPr lang="ar-SA" dirty="0" err="1"/>
              <a:t>Contoso</a:t>
            </a:r>
            <a:r>
              <a:rPr lang="ar-SA" dirty="0"/>
              <a:t> </a:t>
            </a:r>
            <a:r>
              <a:rPr lang="ar-SA" dirty="0" err="1"/>
              <a:t>Pharmaceuticals</a:t>
            </a:r>
            <a:endParaRPr lang="ar-SA" dirty="0">
              <a:effectLst/>
            </a:endParaRPr>
          </a:p>
        </p:txBody>
      </p:sp>
      <p:sp>
        <p:nvSpPr>
          <p:cNvPr id="102" name="عنصر نائب للنص 101"/>
          <p:cNvSpPr>
            <a:spLocks noGrp="1"/>
          </p:cNvSpPr>
          <p:nvPr>
            <p:ph type="body" sz="quarter" idx="258"/>
          </p:nvPr>
        </p:nvSpPr>
        <p:spPr/>
        <p:txBody>
          <a:bodyPr/>
          <a:lstStyle/>
          <a:p>
            <a:pPr algn="r" rtl="1"/>
            <a:r>
              <a:rPr lang="ar-SA"/>
              <a:t>1234 الشارع الأول، جدة</a:t>
            </a:r>
            <a:endParaRPr lang="ar-SA">
              <a:effectLst/>
            </a:endParaRPr>
          </a:p>
        </p:txBody>
      </p:sp>
      <p:sp>
        <p:nvSpPr>
          <p:cNvPr id="113" name="عنصر نائب للنص 112"/>
          <p:cNvSpPr>
            <a:spLocks noGrp="1"/>
          </p:cNvSpPr>
          <p:nvPr>
            <p:ph type="body" sz="quarter" idx="259"/>
          </p:nvPr>
        </p:nvSpPr>
        <p:spPr/>
        <p:txBody>
          <a:bodyPr/>
          <a:lstStyle/>
          <a:p>
            <a:pPr lvl="0"/>
            <a:r>
              <a:rPr lang="ar-SA" dirty="0"/>
              <a:t>الهاتف|</a:t>
            </a:r>
          </a:p>
        </p:txBody>
      </p:sp>
      <p:sp>
        <p:nvSpPr>
          <p:cNvPr id="114" name="عنصر نائب للنص 113"/>
          <p:cNvSpPr>
            <a:spLocks noGrp="1"/>
          </p:cNvSpPr>
          <p:nvPr>
            <p:ph type="body" sz="quarter" idx="260"/>
          </p:nvPr>
        </p:nvSpPr>
        <p:spPr/>
        <p:txBody>
          <a:bodyPr/>
          <a:lstStyle/>
          <a:p>
            <a:pPr rtl="1"/>
            <a:r>
              <a:rPr lang="ar-SA" dirty="0" smtClean="0"/>
              <a:t>3605550150</a:t>
            </a:r>
            <a:endParaRPr lang="ar-SA" dirty="0"/>
          </a:p>
        </p:txBody>
      </p:sp>
      <p:sp>
        <p:nvSpPr>
          <p:cNvPr id="115" name="عنصر نائب للنص 114"/>
          <p:cNvSpPr>
            <a:spLocks noGrp="1"/>
          </p:cNvSpPr>
          <p:nvPr>
            <p:ph type="body" sz="quarter" idx="261"/>
          </p:nvPr>
        </p:nvSpPr>
        <p:spPr/>
        <p:txBody>
          <a:bodyPr/>
          <a:lstStyle/>
          <a:p>
            <a:pPr algn="r" rtl="1"/>
            <a:r>
              <a:rPr lang="ar-SA" dirty="0" smtClean="0"/>
              <a:t>البريد الإلكتروني|</a:t>
            </a:r>
            <a:endParaRPr lang="ar-SA" dirty="0">
              <a:effectLst/>
            </a:endParaRPr>
          </a:p>
        </p:txBody>
      </p:sp>
      <p:sp>
        <p:nvSpPr>
          <p:cNvPr id="116" name="عنصر نائب للنص 115"/>
          <p:cNvSpPr>
            <a:spLocks noGrp="1"/>
          </p:cNvSpPr>
          <p:nvPr>
            <p:ph type="body" sz="quarter" idx="262"/>
          </p:nvPr>
        </p:nvSpPr>
        <p:spPr>
          <a:xfrm>
            <a:off x="4104733" y="1899790"/>
            <a:ext cx="1007730" cy="96436"/>
          </a:xfrm>
        </p:spPr>
        <p:txBody>
          <a:bodyPr/>
          <a:lstStyle/>
          <a:p>
            <a:pPr algn="r" rtl="1"/>
            <a:r>
              <a:rPr lang="ar-SA" dirty="0"/>
              <a:t>hdib@contoso.com</a:t>
            </a:r>
            <a:endParaRPr lang="ar-SA" dirty="0">
              <a:effectLst/>
            </a:endParaRPr>
          </a:p>
        </p:txBody>
      </p:sp>
      <p:sp>
        <p:nvSpPr>
          <p:cNvPr id="118" name="عنصر نائب للنص 117"/>
          <p:cNvSpPr>
            <a:spLocks noGrp="1"/>
          </p:cNvSpPr>
          <p:nvPr>
            <p:ph type="body" sz="quarter" idx="263"/>
          </p:nvPr>
        </p:nvSpPr>
        <p:spPr/>
        <p:txBody>
          <a:bodyPr/>
          <a:lstStyle/>
          <a:p>
            <a:pPr lvl="0"/>
            <a:r>
              <a:rPr lang="ar-SA" dirty="0"/>
              <a:t>موقع ويب|</a:t>
            </a:r>
          </a:p>
        </p:txBody>
      </p:sp>
      <p:sp>
        <p:nvSpPr>
          <p:cNvPr id="120" name="عنصر نائب للنص 119"/>
          <p:cNvSpPr>
            <a:spLocks noGrp="1"/>
          </p:cNvSpPr>
          <p:nvPr>
            <p:ph type="body" sz="quarter" idx="264"/>
          </p:nvPr>
        </p:nvSpPr>
        <p:spPr/>
        <p:txBody>
          <a:bodyPr/>
          <a:lstStyle/>
          <a:p>
            <a:pPr algn="r" rtl="1"/>
            <a:r>
              <a:rPr lang="ar-SA"/>
              <a:t>www.contoso.com</a:t>
            </a:r>
            <a:endParaRPr lang="ar-SA">
              <a:effectLst/>
            </a:endParaRPr>
          </a:p>
        </p:txBody>
      </p:sp>
      <p:pic>
        <p:nvPicPr>
          <p:cNvPr id="203" name="صورة 202" descr="الشعار" title="نموذج صورة"/>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838200" y="605314"/>
            <a:ext cx="670560" cy="324803"/>
          </a:xfrm>
          <a:prstGeom prst="rect">
            <a:avLst/>
          </a:prstGeom>
          <a:noFill/>
          <a:ln>
            <a:noFill/>
          </a:ln>
        </p:spPr>
      </p:pic>
      <p:pic>
        <p:nvPicPr>
          <p:cNvPr id="270" name="صورة 269" descr="الشعار" title="نموذج صورة"/>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039166" y="605314"/>
            <a:ext cx="670560" cy="324803"/>
          </a:xfrm>
          <a:prstGeom prst="rect">
            <a:avLst/>
          </a:prstGeom>
          <a:noFill/>
          <a:ln>
            <a:noFill/>
          </a:ln>
        </p:spPr>
      </p:pic>
      <p:pic>
        <p:nvPicPr>
          <p:cNvPr id="271" name="صورة 270" descr="الشعار" title="نموذج صورة"/>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838200" y="2432304"/>
            <a:ext cx="670560" cy="324803"/>
          </a:xfrm>
          <a:prstGeom prst="rect">
            <a:avLst/>
          </a:prstGeom>
          <a:noFill/>
          <a:ln>
            <a:noFill/>
          </a:ln>
        </p:spPr>
      </p:pic>
      <p:pic>
        <p:nvPicPr>
          <p:cNvPr id="272" name="صورة 271" descr="الشعار" title="نموذج صورة"/>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039166" y="2432304"/>
            <a:ext cx="670560" cy="324803"/>
          </a:xfrm>
          <a:prstGeom prst="rect">
            <a:avLst/>
          </a:prstGeom>
          <a:noFill/>
          <a:ln>
            <a:noFill/>
          </a:ln>
        </p:spPr>
      </p:pic>
      <p:pic>
        <p:nvPicPr>
          <p:cNvPr id="273" name="صورة 272" descr="الشعار" title="نموذج صورة"/>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838200" y="4261104"/>
            <a:ext cx="670560" cy="324803"/>
          </a:xfrm>
          <a:prstGeom prst="rect">
            <a:avLst/>
          </a:prstGeom>
          <a:noFill/>
          <a:ln>
            <a:noFill/>
          </a:ln>
        </p:spPr>
      </p:pic>
      <p:pic>
        <p:nvPicPr>
          <p:cNvPr id="274" name="صورة 273" descr="الشعار" title="نموذج صورة"/>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039166" y="4261104"/>
            <a:ext cx="670560" cy="324803"/>
          </a:xfrm>
          <a:prstGeom prst="rect">
            <a:avLst/>
          </a:prstGeom>
          <a:noFill/>
          <a:ln>
            <a:noFill/>
          </a:ln>
        </p:spPr>
      </p:pic>
      <p:pic>
        <p:nvPicPr>
          <p:cNvPr id="275" name="صورة 274" descr="الشعار" title="نموذج صورة"/>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838200" y="6089904"/>
            <a:ext cx="670560" cy="324803"/>
          </a:xfrm>
          <a:prstGeom prst="rect">
            <a:avLst/>
          </a:prstGeom>
          <a:noFill/>
          <a:ln>
            <a:noFill/>
          </a:ln>
        </p:spPr>
      </p:pic>
      <p:pic>
        <p:nvPicPr>
          <p:cNvPr id="276" name="صورة 275" descr="الشعار" title="نموذج صورة"/>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039166" y="6089904"/>
            <a:ext cx="670560" cy="324803"/>
          </a:xfrm>
          <a:prstGeom prst="rect">
            <a:avLst/>
          </a:prstGeom>
          <a:noFill/>
          <a:ln>
            <a:noFill/>
          </a:ln>
        </p:spPr>
      </p:pic>
      <p:pic>
        <p:nvPicPr>
          <p:cNvPr id="277" name="صورة 276" descr="الشعار" title="نموذج صورة"/>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838200" y="7918704"/>
            <a:ext cx="670560" cy="324803"/>
          </a:xfrm>
          <a:prstGeom prst="rect">
            <a:avLst/>
          </a:prstGeom>
          <a:noFill/>
          <a:ln>
            <a:noFill/>
          </a:ln>
        </p:spPr>
      </p:pic>
      <p:pic>
        <p:nvPicPr>
          <p:cNvPr id="278" name="صورة 277" descr="الشعار" title="نموذج صورة"/>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039166" y="7918704"/>
            <a:ext cx="670560" cy="324803"/>
          </a:xfrm>
          <a:prstGeom prst="rect">
            <a:avLst/>
          </a:prstGeom>
          <a:noFill/>
          <a:ln>
            <a:noFill/>
          </a:ln>
        </p:spPr>
      </p:pic>
      <p:sp>
        <p:nvSpPr>
          <p:cNvPr id="174" name="عنصر نائب للنص 173"/>
          <p:cNvSpPr>
            <a:spLocks noGrp="1"/>
          </p:cNvSpPr>
          <p:nvPr>
            <p:ph type="body" sz="quarter" idx="125"/>
          </p:nvPr>
        </p:nvSpPr>
        <p:spPr/>
        <p:txBody>
          <a:bodyPr/>
          <a:lstStyle/>
          <a:p>
            <a:pPr algn="r" rtl="1"/>
            <a:endParaRPr lang="ar-SA"/>
          </a:p>
        </p:txBody>
      </p:sp>
      <p:sp>
        <p:nvSpPr>
          <p:cNvPr id="175" name="عنصر نائب للنص 174"/>
          <p:cNvSpPr>
            <a:spLocks noGrp="1"/>
          </p:cNvSpPr>
          <p:nvPr>
            <p:ph type="body" sz="quarter" idx="126"/>
          </p:nvPr>
        </p:nvSpPr>
        <p:spPr/>
        <p:txBody>
          <a:bodyPr/>
          <a:lstStyle/>
          <a:p>
            <a:pPr algn="r" rtl="1"/>
            <a:endParaRPr lang="ar-SA"/>
          </a:p>
        </p:txBody>
      </p:sp>
      <p:sp>
        <p:nvSpPr>
          <p:cNvPr id="176" name="عنصر نائب للنص 175"/>
          <p:cNvSpPr>
            <a:spLocks noGrp="1"/>
          </p:cNvSpPr>
          <p:nvPr>
            <p:ph type="body" sz="quarter" idx="127"/>
          </p:nvPr>
        </p:nvSpPr>
        <p:spPr/>
        <p:txBody>
          <a:bodyPr/>
          <a:lstStyle/>
          <a:p>
            <a:pPr algn="r" rtl="1"/>
            <a:endParaRPr lang="ar-SA"/>
          </a:p>
        </p:txBody>
      </p:sp>
      <p:sp>
        <p:nvSpPr>
          <p:cNvPr id="178" name="عنصر نائب للنص 177"/>
          <p:cNvSpPr>
            <a:spLocks noGrp="1"/>
          </p:cNvSpPr>
          <p:nvPr>
            <p:ph type="body" sz="quarter" idx="128"/>
          </p:nvPr>
        </p:nvSpPr>
        <p:spPr/>
        <p:txBody>
          <a:bodyPr/>
          <a:lstStyle/>
          <a:p>
            <a:pPr algn="r" rtl="1"/>
            <a:endParaRPr lang="ar-SA"/>
          </a:p>
        </p:txBody>
      </p:sp>
      <p:sp>
        <p:nvSpPr>
          <p:cNvPr id="180" name="عنصر نائب للنص 179"/>
          <p:cNvSpPr>
            <a:spLocks noGrp="1"/>
          </p:cNvSpPr>
          <p:nvPr>
            <p:ph type="body" sz="quarter" idx="129"/>
          </p:nvPr>
        </p:nvSpPr>
        <p:spPr/>
        <p:txBody>
          <a:bodyPr/>
          <a:lstStyle/>
          <a:p>
            <a:pPr lvl="0"/>
            <a:r>
              <a:rPr lang="ar-SA" dirty="0"/>
              <a:t>الهاتف</a:t>
            </a:r>
            <a:r>
              <a:rPr lang="ar-SA" dirty="0" smtClean="0"/>
              <a:t>|</a:t>
            </a:r>
            <a:endParaRPr lang="ar-SA" dirty="0"/>
          </a:p>
        </p:txBody>
      </p:sp>
      <p:sp>
        <p:nvSpPr>
          <p:cNvPr id="182" name="عنصر نائب للنص 181"/>
          <p:cNvSpPr>
            <a:spLocks noGrp="1"/>
          </p:cNvSpPr>
          <p:nvPr>
            <p:ph type="body" sz="quarter" idx="130"/>
          </p:nvPr>
        </p:nvSpPr>
        <p:spPr/>
        <p:txBody>
          <a:bodyPr/>
          <a:lstStyle/>
          <a:p>
            <a:pPr algn="r" rtl="1"/>
            <a:endParaRPr lang="ar-SA"/>
          </a:p>
        </p:txBody>
      </p:sp>
      <p:sp>
        <p:nvSpPr>
          <p:cNvPr id="183" name="عنصر نائب للنص 182"/>
          <p:cNvSpPr>
            <a:spLocks noGrp="1"/>
          </p:cNvSpPr>
          <p:nvPr>
            <p:ph type="body" sz="quarter" idx="131"/>
          </p:nvPr>
        </p:nvSpPr>
        <p:spPr/>
        <p:txBody>
          <a:bodyPr/>
          <a:lstStyle/>
          <a:p>
            <a:r>
              <a:rPr lang="ar-SA" dirty="0"/>
              <a:t>البريد الإلكتروني</a:t>
            </a:r>
            <a:r>
              <a:rPr lang="ar-SA" dirty="0" smtClean="0"/>
              <a:t>|</a:t>
            </a:r>
            <a:endParaRPr lang="ar-SA" dirty="0"/>
          </a:p>
        </p:txBody>
      </p:sp>
      <p:sp>
        <p:nvSpPr>
          <p:cNvPr id="184" name="عنصر نائب للنص 183"/>
          <p:cNvSpPr>
            <a:spLocks noGrp="1"/>
          </p:cNvSpPr>
          <p:nvPr>
            <p:ph type="body" sz="quarter" idx="132"/>
          </p:nvPr>
        </p:nvSpPr>
        <p:spPr/>
        <p:txBody>
          <a:bodyPr/>
          <a:lstStyle/>
          <a:p>
            <a:pPr algn="r" rtl="1"/>
            <a:endParaRPr lang="ar-SA"/>
          </a:p>
        </p:txBody>
      </p:sp>
      <p:sp>
        <p:nvSpPr>
          <p:cNvPr id="185" name="عنصر نائب للنص 184"/>
          <p:cNvSpPr>
            <a:spLocks noGrp="1"/>
          </p:cNvSpPr>
          <p:nvPr>
            <p:ph type="body" sz="quarter" idx="133"/>
          </p:nvPr>
        </p:nvSpPr>
        <p:spPr/>
        <p:txBody>
          <a:bodyPr/>
          <a:lstStyle/>
          <a:p>
            <a:pPr lvl="0"/>
            <a:r>
              <a:rPr lang="ar-SA" dirty="0"/>
              <a:t>موقع ويب</a:t>
            </a:r>
            <a:r>
              <a:rPr lang="ar-SA" dirty="0" smtClean="0"/>
              <a:t>|</a:t>
            </a:r>
            <a:endParaRPr lang="ar-SA" dirty="0"/>
          </a:p>
        </p:txBody>
      </p:sp>
      <p:sp>
        <p:nvSpPr>
          <p:cNvPr id="186" name="عنصر نائب للنص 185"/>
          <p:cNvSpPr>
            <a:spLocks noGrp="1"/>
          </p:cNvSpPr>
          <p:nvPr>
            <p:ph type="body" sz="quarter" idx="134"/>
          </p:nvPr>
        </p:nvSpPr>
        <p:spPr/>
        <p:txBody>
          <a:bodyPr/>
          <a:lstStyle/>
          <a:p>
            <a:pPr algn="r" rtl="1"/>
            <a:endParaRPr lang="ar-SA"/>
          </a:p>
        </p:txBody>
      </p:sp>
      <p:sp>
        <p:nvSpPr>
          <p:cNvPr id="188" name="عنصر نائب للنص 187"/>
          <p:cNvSpPr>
            <a:spLocks noGrp="1"/>
          </p:cNvSpPr>
          <p:nvPr>
            <p:ph type="body" sz="quarter" idx="175"/>
          </p:nvPr>
        </p:nvSpPr>
        <p:spPr/>
        <p:txBody>
          <a:bodyPr/>
          <a:lstStyle/>
          <a:p>
            <a:pPr algn="r" rtl="1"/>
            <a:endParaRPr lang="ar-SA"/>
          </a:p>
        </p:txBody>
      </p:sp>
      <p:sp>
        <p:nvSpPr>
          <p:cNvPr id="190" name="عنصر نائب للنص 189"/>
          <p:cNvSpPr>
            <a:spLocks noGrp="1"/>
          </p:cNvSpPr>
          <p:nvPr>
            <p:ph type="body" sz="quarter" idx="176"/>
          </p:nvPr>
        </p:nvSpPr>
        <p:spPr/>
        <p:txBody>
          <a:bodyPr/>
          <a:lstStyle/>
          <a:p>
            <a:pPr algn="r" rtl="1"/>
            <a:endParaRPr lang="ar-SA"/>
          </a:p>
        </p:txBody>
      </p:sp>
      <p:sp>
        <p:nvSpPr>
          <p:cNvPr id="320" name="عنصر نائب للنص 319"/>
          <p:cNvSpPr>
            <a:spLocks noGrp="1"/>
          </p:cNvSpPr>
          <p:nvPr>
            <p:ph type="body" sz="quarter" idx="177"/>
          </p:nvPr>
        </p:nvSpPr>
        <p:spPr/>
        <p:txBody>
          <a:bodyPr/>
          <a:lstStyle/>
          <a:p>
            <a:pPr algn="r" rtl="1"/>
            <a:endParaRPr lang="ar-SA"/>
          </a:p>
        </p:txBody>
      </p:sp>
      <p:sp>
        <p:nvSpPr>
          <p:cNvPr id="321" name="عنصر نائب للنص 320"/>
          <p:cNvSpPr>
            <a:spLocks noGrp="1"/>
          </p:cNvSpPr>
          <p:nvPr>
            <p:ph type="body" sz="quarter" idx="178"/>
          </p:nvPr>
        </p:nvSpPr>
        <p:spPr/>
        <p:txBody>
          <a:bodyPr/>
          <a:lstStyle/>
          <a:p>
            <a:pPr algn="r" rtl="1"/>
            <a:endParaRPr lang="ar-SA"/>
          </a:p>
        </p:txBody>
      </p:sp>
      <p:sp>
        <p:nvSpPr>
          <p:cNvPr id="322" name="عنصر نائب للنص 321"/>
          <p:cNvSpPr>
            <a:spLocks noGrp="1"/>
          </p:cNvSpPr>
          <p:nvPr>
            <p:ph type="body" sz="quarter" idx="179"/>
          </p:nvPr>
        </p:nvSpPr>
        <p:spPr/>
        <p:txBody>
          <a:bodyPr/>
          <a:lstStyle/>
          <a:p>
            <a:pPr lvl="0"/>
            <a:r>
              <a:rPr lang="ar-SA" dirty="0"/>
              <a:t>الهاتف</a:t>
            </a:r>
            <a:r>
              <a:rPr lang="ar-SA" dirty="0" smtClean="0"/>
              <a:t>|</a:t>
            </a:r>
            <a:endParaRPr lang="ar-SA" dirty="0"/>
          </a:p>
        </p:txBody>
      </p:sp>
      <p:sp>
        <p:nvSpPr>
          <p:cNvPr id="323" name="عنصر نائب للنص 322"/>
          <p:cNvSpPr>
            <a:spLocks noGrp="1"/>
          </p:cNvSpPr>
          <p:nvPr>
            <p:ph type="body" sz="quarter" idx="180"/>
          </p:nvPr>
        </p:nvSpPr>
        <p:spPr/>
        <p:txBody>
          <a:bodyPr/>
          <a:lstStyle/>
          <a:p>
            <a:pPr algn="r" rtl="1"/>
            <a:endParaRPr lang="ar-SA"/>
          </a:p>
        </p:txBody>
      </p:sp>
      <p:sp>
        <p:nvSpPr>
          <p:cNvPr id="324" name="عنصر نائب للنص 323"/>
          <p:cNvSpPr>
            <a:spLocks noGrp="1"/>
          </p:cNvSpPr>
          <p:nvPr>
            <p:ph type="body" sz="quarter" idx="181"/>
          </p:nvPr>
        </p:nvSpPr>
        <p:spPr/>
        <p:txBody>
          <a:bodyPr/>
          <a:lstStyle/>
          <a:p>
            <a:r>
              <a:rPr lang="ar-SA" dirty="0"/>
              <a:t>البريد الإلكتروني</a:t>
            </a:r>
            <a:r>
              <a:rPr lang="ar-SA" dirty="0" smtClean="0"/>
              <a:t>|</a:t>
            </a:r>
            <a:endParaRPr lang="ar-SA" dirty="0"/>
          </a:p>
        </p:txBody>
      </p:sp>
      <p:sp>
        <p:nvSpPr>
          <p:cNvPr id="325" name="عنصر نائب للنص 324"/>
          <p:cNvSpPr>
            <a:spLocks noGrp="1"/>
          </p:cNvSpPr>
          <p:nvPr>
            <p:ph type="body" sz="quarter" idx="182"/>
          </p:nvPr>
        </p:nvSpPr>
        <p:spPr/>
        <p:txBody>
          <a:bodyPr/>
          <a:lstStyle/>
          <a:p>
            <a:pPr algn="r" rtl="1"/>
            <a:endParaRPr lang="ar-SA"/>
          </a:p>
        </p:txBody>
      </p:sp>
      <p:sp>
        <p:nvSpPr>
          <p:cNvPr id="326" name="عنصر نائب للنص 325"/>
          <p:cNvSpPr>
            <a:spLocks noGrp="1"/>
          </p:cNvSpPr>
          <p:nvPr>
            <p:ph type="body" sz="quarter" idx="183"/>
          </p:nvPr>
        </p:nvSpPr>
        <p:spPr/>
        <p:txBody>
          <a:bodyPr/>
          <a:lstStyle/>
          <a:p>
            <a:pPr lvl="0"/>
            <a:r>
              <a:rPr lang="ar-SA" dirty="0"/>
              <a:t>موقع ويب</a:t>
            </a:r>
            <a:r>
              <a:rPr lang="ar-SA" dirty="0" smtClean="0"/>
              <a:t>|</a:t>
            </a:r>
            <a:endParaRPr lang="ar-SA" dirty="0"/>
          </a:p>
        </p:txBody>
      </p:sp>
      <p:sp>
        <p:nvSpPr>
          <p:cNvPr id="327" name="عنصر نائب للنص 326"/>
          <p:cNvSpPr>
            <a:spLocks noGrp="1"/>
          </p:cNvSpPr>
          <p:nvPr>
            <p:ph type="body" sz="quarter" idx="184"/>
          </p:nvPr>
        </p:nvSpPr>
        <p:spPr/>
        <p:txBody>
          <a:bodyPr/>
          <a:lstStyle/>
          <a:p>
            <a:pPr algn="r" rtl="1"/>
            <a:endParaRPr lang="ar-SA"/>
          </a:p>
        </p:txBody>
      </p:sp>
      <p:sp>
        <p:nvSpPr>
          <p:cNvPr id="328" name="عنصر نائب للنص 327"/>
          <p:cNvSpPr>
            <a:spLocks noGrp="1"/>
          </p:cNvSpPr>
          <p:nvPr>
            <p:ph type="body" sz="quarter" idx="185"/>
          </p:nvPr>
        </p:nvSpPr>
        <p:spPr/>
        <p:txBody>
          <a:bodyPr/>
          <a:lstStyle/>
          <a:p>
            <a:pPr algn="r" rtl="1"/>
            <a:endParaRPr lang="ar-SA"/>
          </a:p>
        </p:txBody>
      </p:sp>
      <p:sp>
        <p:nvSpPr>
          <p:cNvPr id="329" name="عنصر نائب للنص 328"/>
          <p:cNvSpPr>
            <a:spLocks noGrp="1"/>
          </p:cNvSpPr>
          <p:nvPr>
            <p:ph type="body" sz="quarter" idx="186"/>
          </p:nvPr>
        </p:nvSpPr>
        <p:spPr/>
        <p:txBody>
          <a:bodyPr/>
          <a:lstStyle/>
          <a:p>
            <a:pPr algn="r" rtl="1"/>
            <a:endParaRPr lang="ar-SA"/>
          </a:p>
        </p:txBody>
      </p:sp>
      <p:sp>
        <p:nvSpPr>
          <p:cNvPr id="330" name="عنصر نائب للنص 329"/>
          <p:cNvSpPr>
            <a:spLocks noGrp="1"/>
          </p:cNvSpPr>
          <p:nvPr>
            <p:ph type="body" sz="quarter" idx="187"/>
          </p:nvPr>
        </p:nvSpPr>
        <p:spPr/>
        <p:txBody>
          <a:bodyPr/>
          <a:lstStyle/>
          <a:p>
            <a:pPr algn="r" rtl="1"/>
            <a:endParaRPr lang="ar-SA"/>
          </a:p>
        </p:txBody>
      </p:sp>
      <p:sp>
        <p:nvSpPr>
          <p:cNvPr id="331" name="عنصر نائب للنص 330"/>
          <p:cNvSpPr>
            <a:spLocks noGrp="1"/>
          </p:cNvSpPr>
          <p:nvPr>
            <p:ph type="body" sz="quarter" idx="188"/>
          </p:nvPr>
        </p:nvSpPr>
        <p:spPr/>
        <p:txBody>
          <a:bodyPr/>
          <a:lstStyle/>
          <a:p>
            <a:pPr algn="r" rtl="1"/>
            <a:endParaRPr lang="ar-SA"/>
          </a:p>
        </p:txBody>
      </p:sp>
      <p:sp>
        <p:nvSpPr>
          <p:cNvPr id="332" name="عنصر نائب للنص 331"/>
          <p:cNvSpPr>
            <a:spLocks noGrp="1"/>
          </p:cNvSpPr>
          <p:nvPr>
            <p:ph type="body" sz="quarter" idx="189"/>
          </p:nvPr>
        </p:nvSpPr>
        <p:spPr/>
        <p:txBody>
          <a:bodyPr/>
          <a:lstStyle/>
          <a:p>
            <a:pPr lvl="0"/>
            <a:r>
              <a:rPr lang="ar-SA" dirty="0"/>
              <a:t>الهاتف</a:t>
            </a:r>
            <a:r>
              <a:rPr lang="ar-SA" dirty="0" smtClean="0"/>
              <a:t>|</a:t>
            </a:r>
            <a:endParaRPr lang="ar-SA" dirty="0"/>
          </a:p>
        </p:txBody>
      </p:sp>
      <p:sp>
        <p:nvSpPr>
          <p:cNvPr id="333" name="عنصر نائب للنص 332"/>
          <p:cNvSpPr>
            <a:spLocks noGrp="1"/>
          </p:cNvSpPr>
          <p:nvPr>
            <p:ph type="body" sz="quarter" idx="190"/>
          </p:nvPr>
        </p:nvSpPr>
        <p:spPr/>
        <p:txBody>
          <a:bodyPr/>
          <a:lstStyle/>
          <a:p>
            <a:pPr algn="r" rtl="1"/>
            <a:endParaRPr lang="ar-SA"/>
          </a:p>
        </p:txBody>
      </p:sp>
      <p:sp>
        <p:nvSpPr>
          <p:cNvPr id="334" name="عنصر نائب للنص 333"/>
          <p:cNvSpPr>
            <a:spLocks noGrp="1"/>
          </p:cNvSpPr>
          <p:nvPr>
            <p:ph type="body" sz="quarter" idx="191"/>
          </p:nvPr>
        </p:nvSpPr>
        <p:spPr/>
        <p:txBody>
          <a:bodyPr/>
          <a:lstStyle/>
          <a:p>
            <a:r>
              <a:rPr lang="ar-SA" dirty="0"/>
              <a:t>البريد الإلكتروني</a:t>
            </a:r>
            <a:r>
              <a:rPr lang="ar-SA" dirty="0" smtClean="0"/>
              <a:t>|</a:t>
            </a:r>
            <a:endParaRPr lang="ar-SA" dirty="0"/>
          </a:p>
        </p:txBody>
      </p:sp>
      <p:sp>
        <p:nvSpPr>
          <p:cNvPr id="335" name="عنصر نائب للنص 334"/>
          <p:cNvSpPr>
            <a:spLocks noGrp="1"/>
          </p:cNvSpPr>
          <p:nvPr>
            <p:ph type="body" sz="quarter" idx="192"/>
          </p:nvPr>
        </p:nvSpPr>
        <p:spPr/>
        <p:txBody>
          <a:bodyPr/>
          <a:lstStyle/>
          <a:p>
            <a:pPr algn="r" rtl="1"/>
            <a:endParaRPr lang="ar-SA"/>
          </a:p>
        </p:txBody>
      </p:sp>
      <p:sp>
        <p:nvSpPr>
          <p:cNvPr id="336" name="عنصر نائب للنص 335"/>
          <p:cNvSpPr>
            <a:spLocks noGrp="1"/>
          </p:cNvSpPr>
          <p:nvPr>
            <p:ph type="body" sz="quarter" idx="193"/>
          </p:nvPr>
        </p:nvSpPr>
        <p:spPr/>
        <p:txBody>
          <a:bodyPr/>
          <a:lstStyle/>
          <a:p>
            <a:pPr lvl="0"/>
            <a:r>
              <a:rPr lang="ar-SA" dirty="0"/>
              <a:t>موقع ويب</a:t>
            </a:r>
            <a:r>
              <a:rPr lang="ar-SA" dirty="0" smtClean="0"/>
              <a:t>|</a:t>
            </a:r>
            <a:endParaRPr lang="ar-SA" dirty="0"/>
          </a:p>
        </p:txBody>
      </p:sp>
      <p:sp>
        <p:nvSpPr>
          <p:cNvPr id="337" name="عنصر نائب للنص 336"/>
          <p:cNvSpPr>
            <a:spLocks noGrp="1"/>
          </p:cNvSpPr>
          <p:nvPr>
            <p:ph type="body" sz="quarter" idx="194"/>
          </p:nvPr>
        </p:nvSpPr>
        <p:spPr/>
        <p:txBody>
          <a:bodyPr/>
          <a:lstStyle/>
          <a:p>
            <a:pPr algn="r" rtl="1"/>
            <a:endParaRPr lang="ar-SA"/>
          </a:p>
        </p:txBody>
      </p:sp>
      <p:sp>
        <p:nvSpPr>
          <p:cNvPr id="338" name="عنصر نائب للنص 337"/>
          <p:cNvSpPr>
            <a:spLocks noGrp="1"/>
          </p:cNvSpPr>
          <p:nvPr>
            <p:ph type="body" sz="quarter" idx="195"/>
          </p:nvPr>
        </p:nvSpPr>
        <p:spPr/>
        <p:txBody>
          <a:bodyPr/>
          <a:lstStyle/>
          <a:p>
            <a:pPr algn="r" rtl="1"/>
            <a:endParaRPr lang="ar-SA"/>
          </a:p>
        </p:txBody>
      </p:sp>
      <p:sp>
        <p:nvSpPr>
          <p:cNvPr id="339" name="عنصر نائب للنص 338"/>
          <p:cNvSpPr>
            <a:spLocks noGrp="1"/>
          </p:cNvSpPr>
          <p:nvPr>
            <p:ph type="body" sz="quarter" idx="196"/>
          </p:nvPr>
        </p:nvSpPr>
        <p:spPr/>
        <p:txBody>
          <a:bodyPr/>
          <a:lstStyle/>
          <a:p>
            <a:pPr algn="r" rtl="1"/>
            <a:endParaRPr lang="ar-SA"/>
          </a:p>
        </p:txBody>
      </p:sp>
      <p:sp>
        <p:nvSpPr>
          <p:cNvPr id="340" name="عنصر نائب للنص 339"/>
          <p:cNvSpPr>
            <a:spLocks noGrp="1"/>
          </p:cNvSpPr>
          <p:nvPr>
            <p:ph type="body" sz="quarter" idx="197"/>
          </p:nvPr>
        </p:nvSpPr>
        <p:spPr/>
        <p:txBody>
          <a:bodyPr/>
          <a:lstStyle/>
          <a:p>
            <a:pPr algn="r" rtl="1"/>
            <a:endParaRPr lang="ar-SA"/>
          </a:p>
        </p:txBody>
      </p:sp>
      <p:sp>
        <p:nvSpPr>
          <p:cNvPr id="341" name="عنصر نائب للنص 340"/>
          <p:cNvSpPr>
            <a:spLocks noGrp="1"/>
          </p:cNvSpPr>
          <p:nvPr>
            <p:ph type="body" sz="quarter" idx="198"/>
          </p:nvPr>
        </p:nvSpPr>
        <p:spPr/>
        <p:txBody>
          <a:bodyPr/>
          <a:lstStyle/>
          <a:p>
            <a:pPr algn="r" rtl="1"/>
            <a:endParaRPr lang="ar-SA"/>
          </a:p>
        </p:txBody>
      </p:sp>
      <p:sp>
        <p:nvSpPr>
          <p:cNvPr id="342" name="عنصر نائب للنص 341"/>
          <p:cNvSpPr>
            <a:spLocks noGrp="1"/>
          </p:cNvSpPr>
          <p:nvPr>
            <p:ph type="body" sz="quarter" idx="199"/>
          </p:nvPr>
        </p:nvSpPr>
        <p:spPr/>
        <p:txBody>
          <a:bodyPr/>
          <a:lstStyle/>
          <a:p>
            <a:pPr lvl="0"/>
            <a:r>
              <a:rPr lang="ar-SA" dirty="0"/>
              <a:t>الهاتف</a:t>
            </a:r>
            <a:r>
              <a:rPr lang="ar-SA" dirty="0" smtClean="0"/>
              <a:t>|</a:t>
            </a:r>
            <a:endParaRPr lang="ar-SA" dirty="0"/>
          </a:p>
        </p:txBody>
      </p:sp>
      <p:sp>
        <p:nvSpPr>
          <p:cNvPr id="343" name="عنصر نائب للنص 342"/>
          <p:cNvSpPr>
            <a:spLocks noGrp="1"/>
          </p:cNvSpPr>
          <p:nvPr>
            <p:ph type="body" sz="quarter" idx="200"/>
          </p:nvPr>
        </p:nvSpPr>
        <p:spPr/>
        <p:txBody>
          <a:bodyPr/>
          <a:lstStyle/>
          <a:p>
            <a:pPr algn="r" rtl="1"/>
            <a:endParaRPr lang="ar-SA"/>
          </a:p>
        </p:txBody>
      </p:sp>
      <p:sp>
        <p:nvSpPr>
          <p:cNvPr id="344" name="عنصر نائب للنص 343"/>
          <p:cNvSpPr>
            <a:spLocks noGrp="1"/>
          </p:cNvSpPr>
          <p:nvPr>
            <p:ph type="body" sz="quarter" idx="201"/>
          </p:nvPr>
        </p:nvSpPr>
        <p:spPr/>
        <p:txBody>
          <a:bodyPr/>
          <a:lstStyle/>
          <a:p>
            <a:r>
              <a:rPr lang="ar-SA" dirty="0"/>
              <a:t>البريد الإلكتروني</a:t>
            </a:r>
            <a:r>
              <a:rPr lang="ar-SA" dirty="0" smtClean="0"/>
              <a:t>|</a:t>
            </a:r>
            <a:endParaRPr lang="ar-SA" dirty="0"/>
          </a:p>
        </p:txBody>
      </p:sp>
      <p:sp>
        <p:nvSpPr>
          <p:cNvPr id="109" name="عنصر نائب للنص 334"/>
          <p:cNvSpPr>
            <a:spLocks noGrp="1"/>
          </p:cNvSpPr>
          <p:nvPr>
            <p:ph type="body" sz="quarter" idx="192"/>
          </p:nvPr>
        </p:nvSpPr>
        <p:spPr>
          <a:xfrm>
            <a:off x="4097806" y="7392679"/>
            <a:ext cx="936000" cy="128016"/>
          </a:xfrm>
        </p:spPr>
        <p:txBody>
          <a:bodyPr/>
          <a:lstStyle/>
          <a:p>
            <a:pPr algn="r" rtl="1"/>
            <a:endParaRPr lang="ar-SA"/>
          </a:p>
        </p:txBody>
      </p:sp>
      <p:sp>
        <p:nvSpPr>
          <p:cNvPr id="110" name="عنصر نائب للنص 335"/>
          <p:cNvSpPr>
            <a:spLocks noGrp="1"/>
          </p:cNvSpPr>
          <p:nvPr>
            <p:ph type="body" sz="quarter" idx="193"/>
          </p:nvPr>
        </p:nvSpPr>
        <p:spPr>
          <a:xfrm>
            <a:off x="6452945" y="7530503"/>
            <a:ext cx="432000" cy="128016"/>
          </a:xfrm>
        </p:spPr>
        <p:txBody>
          <a:bodyPr/>
          <a:lstStyle/>
          <a:p>
            <a:pPr lvl="0"/>
            <a:r>
              <a:rPr lang="ar-SA" dirty="0"/>
              <a:t>موقع ويب</a:t>
            </a:r>
            <a:r>
              <a:rPr lang="ar-SA" dirty="0" smtClean="0"/>
              <a:t>|</a:t>
            </a:r>
            <a:endParaRPr lang="ar-SA" dirty="0"/>
          </a:p>
        </p:txBody>
      </p:sp>
      <p:sp>
        <p:nvSpPr>
          <p:cNvPr id="111" name="عنصر نائب للنص 336"/>
          <p:cNvSpPr>
            <a:spLocks noGrp="1"/>
          </p:cNvSpPr>
          <p:nvPr>
            <p:ph type="body" sz="quarter" idx="194"/>
          </p:nvPr>
        </p:nvSpPr>
        <p:spPr>
          <a:xfrm>
            <a:off x="4097806" y="7524733"/>
            <a:ext cx="2304000" cy="128016"/>
          </a:xfrm>
        </p:spPr>
        <p:txBody>
          <a:bodyPr/>
          <a:lstStyle/>
          <a:p>
            <a:pPr algn="r" rtl="1"/>
            <a:endParaRPr lang="ar-SA" dirty="0"/>
          </a:p>
        </p:txBody>
      </p:sp>
    </p:spTree>
    <p:extLst>
      <p:ext uri="{BB962C8B-B14F-4D97-AF65-F5344CB8AC3E}">
        <p14:creationId xmlns:p14="http://schemas.microsoft.com/office/powerpoint/2010/main" val="3477767768"/>
      </p:ext>
    </p:extLst>
  </p:cSld>
  <p:clrMapOvr>
    <a:masterClrMapping/>
  </p:clrMapOvr>
  <p:timing>
    <p:tnLst>
      <p:par>
        <p:cTn id="1" dur="indefinite" restart="never" nodeType="tmRoot"/>
      </p:par>
    </p:tnLst>
  </p:timing>
</p:sld>
</file>

<file path=ppt/theme/theme13.xml><?xml version="1.0" encoding="utf-8"?>
<a:theme xmlns:a="http://schemas.openxmlformats.org/drawingml/2006/main" name="بطاقة عمل تمت محاذاتها إلى اليسار">
  <a:themeElements>
    <a:clrScheme name="Business_Cards_Left_Aligne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42828"/>
      </a:accent4>
      <a:accent5>
        <a:srgbClr val="57432F"/>
      </a:accent5>
      <a:accent6>
        <a:srgbClr val="0070C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2.xml><?xml version="1.0" encoding="utf-8"?>
<a:theme xmlns:a="http://schemas.openxmlformats.org/drawingml/2006/main" name="Office Theme">
  <a:themeElements>
    <a:clrScheme name="Business_Cards_Left_Aligne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42828"/>
      </a:accent4>
      <a:accent5>
        <a:srgbClr val="57432F"/>
      </a:accent5>
      <a:accent6>
        <a:srgbClr val="0070C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1.xml><?xml version="1.0" encoding="utf-8"?>
<a:theme xmlns:a="http://schemas.openxmlformats.org/drawingml/2006/main" name="Office Theme">
  <a:themeElements>
    <a:clrScheme name="Business_Cards_Left_Aligne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42828"/>
      </a:accent4>
      <a:accent5>
        <a:srgbClr val="57432F"/>
      </a:accent5>
      <a:accent6>
        <a:srgbClr val="0070C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3.xml.rels>&#65279;<?xml version="1.0" encoding="utf-8"?><Relationships xmlns="http://schemas.openxmlformats.org/package/2006/relationships"><Relationship Type="http://schemas.openxmlformats.org/officeDocument/2006/relationships/customXmlProps" Target="/customXml/itemProps13.xml" Id="rId1" /></Relationships>
</file>

<file path=customXml/_rels/item22.xml.rels>&#65279;<?xml version="1.0" encoding="utf-8"?><Relationships xmlns="http://schemas.openxmlformats.org/package/2006/relationships"><Relationship Type="http://schemas.openxmlformats.org/officeDocument/2006/relationships/customXmlProps" Target="/customXml/itemProps22.xml" Id="rId1" /></Relationships>
</file>

<file path=customXml/_rels/item3.xml.rels>&#65279;<?xml version="1.0" encoding="utf-8"?><Relationships xmlns="http://schemas.openxmlformats.org/package/2006/relationships"><Relationship Type="http://schemas.openxmlformats.org/officeDocument/2006/relationships/customXmlProps" Target="/customXml/itemProps31.xml" Id="rId1" /></Relationships>
</file>

<file path=customXml/item13.xml><?xml version="1.0" encoding="utf-8"?>
<?mso-contentType ?>
<FormTemplates xmlns="http://schemas.microsoft.com/sharepoint/v3/contenttype/forms">
  <Display>DocumentLibraryForm</Display>
  <Edit>DocumentLibraryForm</Edit>
  <New>DocumentLibraryForm</New>
</FormTemplates>
</file>

<file path=customXml/item2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تشير هذه القيمة إلى عدد مرات الحفظ أو المراجعات. يعد التطبيق مسؤولاً عن تحديث هذه القيمة بعد كل مراجعة.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3.xml><?xml version="1.0" encoding="utf-8"?>
<ds:datastoreItem xmlns:ds="http://schemas.openxmlformats.org/officeDocument/2006/customXml" ds:itemID="{A644EB87-C02F-4AB6-BA88-EB2ADC528DC0}">
  <ds:schemaRefs>
    <ds:schemaRef ds:uri="http://schemas.microsoft.com/sharepoint/v3/contenttype/forms"/>
  </ds:schemaRefs>
</ds:datastoreItem>
</file>

<file path=customXml/itemProps22.xml><?xml version="1.0" encoding="utf-8"?>
<ds:datastoreItem xmlns:ds="http://schemas.openxmlformats.org/officeDocument/2006/customXml" ds:itemID="{88A5E3D7-6F08-4088-852D-17EA3A624E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1.xml><?xml version="1.0" encoding="utf-8"?>
<ds:datastoreItem xmlns:ds="http://schemas.openxmlformats.org/officeDocument/2006/customXml" ds:itemID="{78B65996-8530-4C55-B9DB-479FD338E962}">
  <ds:schemaRefs>
    <ds:schemaRef ds:uri="http://schemas.microsoft.com/office/2006/documentManagement/types"/>
    <ds:schemaRef ds:uri="http://www.w3.org/XML/1998/namespace"/>
    <ds:schemaRef ds:uri="http://schemas.openxmlformats.org/package/2006/metadata/core-properties"/>
    <ds:schemaRef ds:uri="http://purl.org/dc/dcmitype/"/>
    <ds:schemaRef ds:uri="http://purl.org/dc/terms/"/>
    <ds:schemaRef ds:uri="http://purl.org/dc/elements/1.1/"/>
    <ds:schemaRef ds:uri="http://schemas.microsoft.com/office/infopath/2007/PartnerControls"/>
    <ds:schemaRef ds:uri="http://schemas.microsoft.com/office/2006/metadata/properties"/>
  </ds:schemaRefs>
</ds:datastoreItem>
</file>

<file path=docProps/app.xml><?xml version="1.0" encoding="utf-8"?>
<ap:Properties xmlns:vt="http://schemas.openxmlformats.org/officeDocument/2006/docPropsVTypes" xmlns:ap="http://schemas.openxmlformats.org/officeDocument/2006/extended-properties">
  <ap:Template>TM00001100</ap:Template>
  <ap:TotalTime>0</ap:TotalTime>
  <ap:Words>174</ap:Words>
  <ap:Application>Microsoft Office PowerPoint</ap:Application>
  <ap:PresentationFormat>مخصص</ap:PresentationFormat>
  <ap:Paragraphs>41</ap:Paragraphs>
  <ap:Slides>1</ap:Slides>
  <ap:Notes>1</ap:Notes>
  <ap:HiddenSlides>0</ap:HiddenSlides>
  <ap:MMClips>0</ap:MMClips>
  <ap:ScaleCrop>false</ap:ScaleCrop>
  <ap:HeadingPairs>
    <vt:vector baseType="variant" size="6">
      <vt:variant>
        <vt:lpstr>الخطوط المستخدمة</vt:lpstr>
      </vt:variant>
      <vt:variant>
        <vt:i4>2</vt:i4>
      </vt:variant>
      <vt:variant>
        <vt:lpstr>نسق</vt:lpstr>
      </vt:variant>
      <vt:variant>
        <vt:i4>1</vt:i4>
      </vt:variant>
      <vt:variant>
        <vt:lpstr>عناوين الشرائح</vt:lpstr>
      </vt:variant>
      <vt:variant>
        <vt:i4>1</vt:i4>
      </vt:variant>
    </vt:vector>
  </ap:HeadingPairs>
  <ap:TitlesOfParts>
    <vt:vector baseType="lpstr" size="4">
      <vt:lpstr>Arial</vt:lpstr>
      <vt:lpstr>Tahoma</vt:lpstr>
      <vt:lpstr>بطاقة عمل تمت محاذاتها إلى اليسار</vt:lpstr>
      <vt:lpstr>عرض تقديمي في PowerPoint</vt:lpstr>
    </vt:vector>
  </ap:TitlesOfParts>
  <ap:LinksUpToDate>false</ap:LinksUpToDate>
  <ap:SharedDoc>false</ap:SharedDoc>
  <ap:HyperlinksChanged>false</ap:HyperlinksChanged>
  <ap:AppVersion>15.0000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2013-07-31T18:58:07Z</dcterms:created>
  <dcterms:modified xsi:type="dcterms:W3CDTF">2013-12-23T03:37:25Z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