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3"/>
  </p:notesMasterIdLst>
  <p:handoutMasterIdLst>
    <p:handoutMasterId r:id="rId4"/>
  </p:handoutMasterIdLst>
  <p:sldIdLst>
    <p:sldId id="256" r:id="rId2"/>
  </p:sldIdLst>
  <p:sldSz cx="10058400" cy="7772400"/>
  <p:notesSz cx="6858000" cy="9144000"/>
  <p:defaultTextStyle>
    <a:defPPr algn="r" rtl="1">
      <a:defRPr lang="ar-MO"/>
    </a:defPPr>
    <a:lvl1pPr marL="0" algn="r" defTabSz="1018824" rtl="1" eaLnBrk="1" latinLnBrk="0" hangingPunct="1">
      <a:defRPr sz="2006" kern="1200">
        <a:solidFill>
          <a:schemeClr val="tx1"/>
        </a:solidFill>
        <a:latin typeface="+mn-lt"/>
        <a:ea typeface="+mn-ea"/>
        <a:cs typeface="+mn-cs"/>
      </a:defRPr>
    </a:lvl1pPr>
    <a:lvl2pPr marL="509412" algn="r" defTabSz="1018824" rtl="1" eaLnBrk="1" latinLnBrk="0" hangingPunct="1">
      <a:defRPr sz="2006" kern="1200">
        <a:solidFill>
          <a:schemeClr val="tx1"/>
        </a:solidFill>
        <a:latin typeface="+mn-lt"/>
        <a:ea typeface="+mn-ea"/>
        <a:cs typeface="+mn-cs"/>
      </a:defRPr>
    </a:lvl2pPr>
    <a:lvl3pPr marL="1018824" algn="r" defTabSz="1018824" rtl="1" eaLnBrk="1" latinLnBrk="0" hangingPunct="1">
      <a:defRPr sz="2006" kern="1200">
        <a:solidFill>
          <a:schemeClr val="tx1"/>
        </a:solidFill>
        <a:latin typeface="+mn-lt"/>
        <a:ea typeface="+mn-ea"/>
        <a:cs typeface="+mn-cs"/>
      </a:defRPr>
    </a:lvl3pPr>
    <a:lvl4pPr marL="1528237" algn="r" defTabSz="1018824" rtl="1" eaLnBrk="1" latinLnBrk="0" hangingPunct="1">
      <a:defRPr sz="2006" kern="1200">
        <a:solidFill>
          <a:schemeClr val="tx1"/>
        </a:solidFill>
        <a:latin typeface="+mn-lt"/>
        <a:ea typeface="+mn-ea"/>
        <a:cs typeface="+mn-cs"/>
      </a:defRPr>
    </a:lvl4pPr>
    <a:lvl5pPr marL="2037649" algn="r" defTabSz="1018824" rtl="1" eaLnBrk="1" latinLnBrk="0" hangingPunct="1">
      <a:defRPr sz="2006" kern="1200">
        <a:solidFill>
          <a:schemeClr val="tx1"/>
        </a:solidFill>
        <a:latin typeface="+mn-lt"/>
        <a:ea typeface="+mn-ea"/>
        <a:cs typeface="+mn-cs"/>
      </a:defRPr>
    </a:lvl5pPr>
    <a:lvl6pPr marL="2547061" algn="r" defTabSz="1018824" rtl="1" eaLnBrk="1" latinLnBrk="0" hangingPunct="1">
      <a:defRPr sz="2006" kern="1200">
        <a:solidFill>
          <a:schemeClr val="tx1"/>
        </a:solidFill>
        <a:latin typeface="+mn-lt"/>
        <a:ea typeface="+mn-ea"/>
        <a:cs typeface="+mn-cs"/>
      </a:defRPr>
    </a:lvl6pPr>
    <a:lvl7pPr marL="3056473" algn="r" defTabSz="1018824" rtl="1" eaLnBrk="1" latinLnBrk="0" hangingPunct="1">
      <a:defRPr sz="2006" kern="1200">
        <a:solidFill>
          <a:schemeClr val="tx1"/>
        </a:solidFill>
        <a:latin typeface="+mn-lt"/>
        <a:ea typeface="+mn-ea"/>
        <a:cs typeface="+mn-cs"/>
      </a:defRPr>
    </a:lvl7pPr>
    <a:lvl8pPr marL="3565886" algn="r" defTabSz="1018824" rtl="1" eaLnBrk="1" latinLnBrk="0" hangingPunct="1">
      <a:defRPr sz="2006" kern="1200">
        <a:solidFill>
          <a:schemeClr val="tx1"/>
        </a:solidFill>
        <a:latin typeface="+mn-lt"/>
        <a:ea typeface="+mn-ea"/>
        <a:cs typeface="+mn-cs"/>
      </a:defRPr>
    </a:lvl8pPr>
    <a:lvl9pPr marL="4075298" algn="r" defTabSz="1018824" rtl="1" eaLnBrk="1" latinLnBrk="0" hangingPunct="1">
      <a:defRPr sz="2006"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3944" autoAdjust="0"/>
    <p:restoredTop sz="93661" autoAdjust="0"/>
  </p:normalViewPr>
  <p:slideViewPr>
    <p:cSldViewPr snapToGrid="0">
      <p:cViewPr varScale="1">
        <p:scale>
          <a:sx n="86" d="100"/>
          <a:sy n="86" d="100"/>
        </p:scale>
        <p:origin x="1805" y="72"/>
      </p:cViewPr>
      <p:guideLst/>
    </p:cSldViewPr>
  </p:slideViewPr>
  <p:notesTextViewPr>
    <p:cViewPr>
      <p:scale>
        <a:sx n="100" d="100"/>
        <a:sy n="100" d="100"/>
      </p:scale>
      <p:origin x="0" y="0"/>
    </p:cViewPr>
  </p:notesTextViewPr>
  <p:notesViewPr>
    <p:cSldViewPr snapToGrid="0">
      <p:cViewPr varScale="1">
        <p:scale>
          <a:sx n="79" d="100"/>
          <a:sy n="79" d="100"/>
        </p:scale>
        <p:origin x="3725" y="77"/>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flipH="1">
            <a:off x="3886200" y="1"/>
            <a:ext cx="2971800" cy="458788"/>
          </a:xfrm>
          <a:prstGeom prst="rect">
            <a:avLst/>
          </a:prstGeom>
        </p:spPr>
        <p:txBody>
          <a:bodyPr vert="horz" lIns="91440" tIns="45720" rIns="91440" bIns="45720" rtlCol="1"/>
          <a:lstStyle>
            <a:lvl1pPr algn="r" rtl="1">
              <a:defRPr sz="1200"/>
            </a:lvl1pPr>
          </a:lstStyle>
          <a:p>
            <a:pPr algn="r" rtl="1"/>
            <a:endParaRPr lang="ar-SA">
              <a:latin typeface="Tahoma" panose="020B0604030504040204" pitchFamily="34" charset="0"/>
              <a:ea typeface="Tahoma" panose="020B0604030504040204" pitchFamily="34" charset="0"/>
              <a:cs typeface="Tahoma" panose="020B0604030504040204" pitchFamily="34" charset="0"/>
            </a:endParaRPr>
          </a:p>
        </p:txBody>
      </p:sp>
      <p:sp>
        <p:nvSpPr>
          <p:cNvPr id="3" name="عنصر نائب للتاريخ 2"/>
          <p:cNvSpPr>
            <a:spLocks noGrp="1"/>
          </p:cNvSpPr>
          <p:nvPr>
            <p:ph type="dt" sz="quarter" idx="1"/>
          </p:nvPr>
        </p:nvSpPr>
        <p:spPr>
          <a:xfrm flipH="1">
            <a:off x="1587" y="1"/>
            <a:ext cx="2971800" cy="458788"/>
          </a:xfrm>
          <a:prstGeom prst="rect">
            <a:avLst/>
          </a:prstGeom>
        </p:spPr>
        <p:txBody>
          <a:bodyPr vert="horz" lIns="91440" tIns="45720" rIns="91440" bIns="45720" rtlCol="1"/>
          <a:lstStyle>
            <a:lvl1pPr algn="r" rtl="1">
              <a:defRPr sz="1200"/>
            </a:lvl1pPr>
          </a:lstStyle>
          <a:p>
            <a:pPr algn="l" rtl="1"/>
            <a:fld id="{B0E19253-32AD-4575-ACBC-F9C48231C76E}" type="datetime1">
              <a:rPr lang="ar-SA" smtClean="0">
                <a:latin typeface="Tahoma" panose="020B0604030504040204" pitchFamily="34" charset="0"/>
                <a:ea typeface="Tahoma" panose="020B0604030504040204" pitchFamily="34" charset="0"/>
                <a:cs typeface="Tahoma" panose="020B0604030504040204" pitchFamily="34" charset="0"/>
              </a:rPr>
              <a:t>23/01/43</a:t>
            </a:fld>
            <a:endParaRPr lang="ar-SA">
              <a:latin typeface="Tahoma" panose="020B0604030504040204" pitchFamily="34" charset="0"/>
              <a:ea typeface="Tahoma" panose="020B0604030504040204" pitchFamily="34" charset="0"/>
              <a:cs typeface="Tahoma" panose="020B0604030504040204" pitchFamily="34" charset="0"/>
            </a:endParaRPr>
          </a:p>
        </p:txBody>
      </p:sp>
      <p:sp>
        <p:nvSpPr>
          <p:cNvPr id="4" name="عنصر نائب للتذييل 3"/>
          <p:cNvSpPr>
            <a:spLocks noGrp="1"/>
          </p:cNvSpPr>
          <p:nvPr>
            <p:ph type="ftr" sz="quarter" idx="2"/>
          </p:nvPr>
        </p:nvSpPr>
        <p:spPr>
          <a:xfrm flipH="1">
            <a:off x="3886200" y="8685214"/>
            <a:ext cx="2971800" cy="458787"/>
          </a:xfrm>
          <a:prstGeom prst="rect">
            <a:avLst/>
          </a:prstGeom>
        </p:spPr>
        <p:txBody>
          <a:bodyPr vert="horz" lIns="91440" tIns="45720" rIns="91440" bIns="45720" rtlCol="1" anchor="b"/>
          <a:lstStyle>
            <a:lvl1pPr algn="r" rtl="1">
              <a:defRPr sz="1200"/>
            </a:lvl1pPr>
          </a:lstStyle>
          <a:p>
            <a:pPr algn="r" rtl="1"/>
            <a:endParaRPr lang="ar-SA">
              <a:latin typeface="Tahoma" panose="020B0604030504040204" pitchFamily="34" charset="0"/>
              <a:ea typeface="Tahoma" panose="020B0604030504040204" pitchFamily="34" charset="0"/>
              <a:cs typeface="Tahoma" panose="020B0604030504040204" pitchFamily="34" charset="0"/>
            </a:endParaRPr>
          </a:p>
        </p:txBody>
      </p:sp>
      <p:sp>
        <p:nvSpPr>
          <p:cNvPr id="5" name="عنصر نائب لرقم الشريحة 4"/>
          <p:cNvSpPr>
            <a:spLocks noGrp="1"/>
          </p:cNvSpPr>
          <p:nvPr>
            <p:ph type="sldNum" sz="quarter" idx="3"/>
          </p:nvPr>
        </p:nvSpPr>
        <p:spPr>
          <a:xfrm flipH="1">
            <a:off x="1587" y="8685214"/>
            <a:ext cx="2971800" cy="458787"/>
          </a:xfrm>
          <a:prstGeom prst="rect">
            <a:avLst/>
          </a:prstGeom>
        </p:spPr>
        <p:txBody>
          <a:bodyPr vert="horz" lIns="91440" tIns="45720" rIns="91440" bIns="45720" rtlCol="1" anchor="b"/>
          <a:lstStyle>
            <a:lvl1pPr algn="r" rtl="1">
              <a:defRPr sz="1200"/>
            </a:lvl1pPr>
          </a:lstStyle>
          <a:p>
            <a:pPr algn="l" rtl="1"/>
            <a:fld id="{325C8421-E5A7-4C68-A3F2-DBDA5C08ABAC}" type="slidenum">
              <a:rPr lang="ar-SA">
                <a:latin typeface="Tahoma" panose="020B0604030504040204" pitchFamily="34" charset="0"/>
                <a:ea typeface="Tahoma" panose="020B0604030504040204" pitchFamily="34" charset="0"/>
                <a:cs typeface="Tahoma" panose="020B0604030504040204" pitchFamily="34" charset="0"/>
              </a:rPr>
              <a:pPr algn="l" rtl="1"/>
              <a:t>‹#›</a:t>
            </a:fld>
            <a:endParaRPr lang="ar-SA">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43488190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flipH="1">
            <a:off x="3886200" y="1"/>
            <a:ext cx="2971800" cy="458788"/>
          </a:xfrm>
          <a:prstGeom prst="rect">
            <a:avLst/>
          </a:prstGeom>
        </p:spPr>
        <p:txBody>
          <a:bodyPr vert="horz" lIns="91440" tIns="45720" rIns="91440" bIns="45720" rtlCol="1"/>
          <a:lstStyle>
            <a:lvl1pPr algn="r" rtl="1">
              <a:defRPr sz="1200">
                <a:latin typeface="Tahoma" panose="020B0604030504040204" pitchFamily="34" charset="0"/>
                <a:ea typeface="Tahoma" panose="020B0604030504040204" pitchFamily="34" charset="0"/>
                <a:cs typeface="Tahoma" panose="020B0604030504040204" pitchFamily="34" charset="0"/>
              </a:defRPr>
            </a:lvl1pPr>
          </a:lstStyle>
          <a:p>
            <a:endParaRPr lang="ar-SA" noProof="0"/>
          </a:p>
        </p:txBody>
      </p:sp>
      <p:sp>
        <p:nvSpPr>
          <p:cNvPr id="3" name="عنصر نائب للتاريخ 2"/>
          <p:cNvSpPr>
            <a:spLocks noGrp="1"/>
          </p:cNvSpPr>
          <p:nvPr>
            <p:ph type="dt" idx="1"/>
          </p:nvPr>
        </p:nvSpPr>
        <p:spPr>
          <a:xfrm flipH="1">
            <a:off x="1587" y="1"/>
            <a:ext cx="2971800" cy="458788"/>
          </a:xfrm>
          <a:prstGeom prst="rect">
            <a:avLst/>
          </a:prstGeom>
        </p:spPr>
        <p:txBody>
          <a:bodyPr vert="horz" lIns="91440" tIns="45720" rIns="91440" bIns="45720" rtlCol="1"/>
          <a:lstStyle>
            <a:lvl1pPr algn="l" rtl="1">
              <a:defRPr sz="1200">
                <a:latin typeface="Tahoma" panose="020B0604030504040204" pitchFamily="34" charset="0"/>
                <a:ea typeface="Tahoma" panose="020B0604030504040204" pitchFamily="34" charset="0"/>
                <a:cs typeface="Tahoma" panose="020B0604030504040204" pitchFamily="34" charset="0"/>
              </a:defRPr>
            </a:lvl1pPr>
          </a:lstStyle>
          <a:p>
            <a:fld id="{FE3A6DC0-33DF-465E-A940-6EF751182B6A}" type="datetime1">
              <a:rPr lang="ar-SA" smtClean="0"/>
              <a:t>23/01/43</a:t>
            </a:fld>
            <a:endParaRPr lang="ar-SA" dirty="0"/>
          </a:p>
        </p:txBody>
      </p:sp>
      <p:sp>
        <p:nvSpPr>
          <p:cNvPr id="4" name="عنصر نائب لصورة الشريحة 3"/>
          <p:cNvSpPr>
            <a:spLocks noGrp="1" noRot="1" noChangeAspect="1"/>
          </p:cNvSpPr>
          <p:nvPr>
            <p:ph type="sldImg" idx="2"/>
          </p:nvPr>
        </p:nvSpPr>
        <p:spPr>
          <a:xfrm>
            <a:off x="1431925" y="1143000"/>
            <a:ext cx="3994150" cy="3086100"/>
          </a:xfrm>
          <a:prstGeom prst="rect">
            <a:avLst/>
          </a:prstGeom>
          <a:noFill/>
          <a:ln w="12700">
            <a:solidFill>
              <a:prstClr val="black"/>
            </a:solidFill>
          </a:ln>
        </p:spPr>
        <p:txBody>
          <a:bodyPr vert="horz" lIns="91440" tIns="45720" rIns="91440" bIns="45720" rtlCol="1" anchor="ctr"/>
          <a:lstStyle/>
          <a:p>
            <a:pPr rtl="1"/>
            <a:endParaRPr lang="ar-SA" noProof="0"/>
          </a:p>
        </p:txBody>
      </p:sp>
      <p:sp>
        <p:nvSpPr>
          <p:cNvPr id="6" name="عنصر نائب للتذييل 5"/>
          <p:cNvSpPr>
            <a:spLocks noGrp="1"/>
          </p:cNvSpPr>
          <p:nvPr>
            <p:ph type="ftr" sz="quarter" idx="4"/>
          </p:nvPr>
        </p:nvSpPr>
        <p:spPr>
          <a:xfrm flipH="1">
            <a:off x="3886200" y="8685214"/>
            <a:ext cx="2971800" cy="458787"/>
          </a:xfrm>
          <a:prstGeom prst="rect">
            <a:avLst/>
          </a:prstGeom>
        </p:spPr>
        <p:txBody>
          <a:bodyPr vert="horz" lIns="91440" tIns="45720" rIns="91440" bIns="45720" rtlCol="1" anchor="b"/>
          <a:lstStyle>
            <a:lvl1pPr algn="r" rtl="1">
              <a:defRPr sz="1200">
                <a:latin typeface="Tahoma" panose="020B0604030504040204" pitchFamily="34" charset="0"/>
                <a:ea typeface="Tahoma" panose="020B0604030504040204" pitchFamily="34" charset="0"/>
                <a:cs typeface="Tahoma" panose="020B0604030504040204" pitchFamily="34" charset="0"/>
              </a:defRPr>
            </a:lvl1pPr>
          </a:lstStyle>
          <a:p>
            <a:endParaRPr lang="ar-SA" noProof="0"/>
          </a:p>
        </p:txBody>
      </p:sp>
      <p:sp>
        <p:nvSpPr>
          <p:cNvPr id="7" name="عنصر نائب لرقم الشريحة 6"/>
          <p:cNvSpPr>
            <a:spLocks noGrp="1"/>
          </p:cNvSpPr>
          <p:nvPr>
            <p:ph type="sldNum" sz="quarter" idx="5"/>
          </p:nvPr>
        </p:nvSpPr>
        <p:spPr>
          <a:xfrm flipH="1">
            <a:off x="1587" y="8685214"/>
            <a:ext cx="2971800" cy="458787"/>
          </a:xfrm>
          <a:prstGeom prst="rect">
            <a:avLst/>
          </a:prstGeom>
        </p:spPr>
        <p:txBody>
          <a:bodyPr vert="horz" lIns="91440" tIns="45720" rIns="91440" bIns="45720" rtlCol="1" anchor="b"/>
          <a:lstStyle>
            <a:lvl1pPr algn="r" rtl="1">
              <a:defRPr sz="1200">
                <a:latin typeface="Tahoma" panose="020B0604030504040204" pitchFamily="34" charset="0"/>
                <a:ea typeface="Tahoma" panose="020B0604030504040204" pitchFamily="34" charset="0"/>
                <a:cs typeface="Tahoma" panose="020B0604030504040204" pitchFamily="34" charset="0"/>
              </a:defRPr>
            </a:lvl1pPr>
          </a:lstStyle>
          <a:p>
            <a:pPr algn="l"/>
            <a:fld id="{19A2DBDD-8C38-439C-8C49-439C76EEBABB}" type="slidenum">
              <a:rPr lang="ar-SA" smtClean="0"/>
              <a:pPr algn="l"/>
              <a:t>‹#›</a:t>
            </a:fld>
            <a:endParaRPr lang="ar-SA" dirty="0"/>
          </a:p>
        </p:txBody>
      </p:sp>
      <p:sp>
        <p:nvSpPr>
          <p:cNvPr id="8" name="عنصر نائب للملاحظات 7"/>
          <p:cNvSpPr>
            <a:spLocks noGrp="1"/>
          </p:cNvSpPr>
          <p:nvPr>
            <p:ph type="body" sz="quarter" idx="3"/>
          </p:nvPr>
        </p:nvSpPr>
        <p:spPr>
          <a:xfrm flipH="1">
            <a:off x="685800" y="4400550"/>
            <a:ext cx="5486400" cy="3600450"/>
          </a:xfrm>
          <a:prstGeom prst="rect">
            <a:avLst/>
          </a:prstGeom>
        </p:spPr>
        <p:txBody>
          <a:bodyPr vert="horz" lIns="91440" tIns="45720" rIns="91440" bIns="45720" rtlCol="1"/>
          <a:lstStyle/>
          <a:p>
            <a:pPr lvl="0" rtl="1"/>
            <a:r>
              <a:rPr lang="ar-SA" noProof="0" dirty="0"/>
              <a:t>انقر لتحرير أنماط النص الرئيسي</a:t>
            </a:r>
          </a:p>
          <a:p>
            <a:pPr lvl="1" rtl="1"/>
            <a:r>
              <a:rPr lang="ar-SA" noProof="0" dirty="0"/>
              <a:t>المستوى الثاني</a:t>
            </a:r>
          </a:p>
          <a:p>
            <a:pPr lvl="2" rtl="1"/>
            <a:r>
              <a:rPr lang="ar-SA" noProof="0" dirty="0"/>
              <a:t>المستوى الثالث</a:t>
            </a:r>
          </a:p>
          <a:p>
            <a:pPr lvl="3" rtl="1"/>
            <a:r>
              <a:rPr lang="ar-SA" noProof="0" dirty="0"/>
              <a:t>المستوى الرابع</a:t>
            </a:r>
          </a:p>
          <a:p>
            <a:pPr lvl="4" rtl="1"/>
            <a:r>
              <a:rPr lang="ar-SA" noProof="0" dirty="0"/>
              <a:t>المستوى الخامس</a:t>
            </a:r>
          </a:p>
        </p:txBody>
      </p:sp>
    </p:spTree>
    <p:extLst>
      <p:ext uri="{BB962C8B-B14F-4D97-AF65-F5344CB8AC3E}">
        <p14:creationId xmlns:p14="http://schemas.microsoft.com/office/powerpoint/2010/main" val="3558141356"/>
      </p:ext>
    </p:extLst>
  </p:cSld>
  <p:clrMap bg1="lt1" tx1="dk1" bg2="lt2" tx2="dk2" accent1="accent1" accent2="accent2" accent3="accent3" accent4="accent4" accent5="accent5" accent6="accent6" hlink="hlink" folHlink="folHlink"/>
  <p:hf hdr="0" ftr="0" dt="0"/>
  <p:notesStyle>
    <a:lvl1pPr marL="0" algn="r" defTabSz="1018824" rtl="1" eaLnBrk="1" latinLnBrk="0" hangingPunct="1">
      <a:defRPr sz="1200" kern="1200">
        <a:solidFill>
          <a:schemeClr val="tx1"/>
        </a:solidFill>
        <a:latin typeface="Tahoma" panose="020B0604030504040204" pitchFamily="34" charset="0"/>
        <a:ea typeface="Tahoma" panose="020B0604030504040204" pitchFamily="34" charset="0"/>
        <a:cs typeface="Tahoma" panose="020B0604030504040204" pitchFamily="34" charset="0"/>
      </a:defRPr>
    </a:lvl1pPr>
    <a:lvl2pPr marL="509412" algn="r" defTabSz="1018824" rtl="1" eaLnBrk="1" latinLnBrk="0" hangingPunct="1">
      <a:defRPr sz="1200" kern="1200">
        <a:solidFill>
          <a:schemeClr val="tx1"/>
        </a:solidFill>
        <a:latin typeface="Tahoma" panose="020B0604030504040204" pitchFamily="34" charset="0"/>
        <a:ea typeface="Tahoma" panose="020B0604030504040204" pitchFamily="34" charset="0"/>
        <a:cs typeface="Tahoma" panose="020B0604030504040204" pitchFamily="34" charset="0"/>
      </a:defRPr>
    </a:lvl2pPr>
    <a:lvl3pPr marL="1018824" algn="r" defTabSz="1018824" rtl="1" eaLnBrk="1" latinLnBrk="0" hangingPunct="1">
      <a:defRPr sz="1200" kern="1200">
        <a:solidFill>
          <a:schemeClr val="tx1"/>
        </a:solidFill>
        <a:latin typeface="Tahoma" panose="020B0604030504040204" pitchFamily="34" charset="0"/>
        <a:ea typeface="Tahoma" panose="020B0604030504040204" pitchFamily="34" charset="0"/>
        <a:cs typeface="Tahoma" panose="020B0604030504040204" pitchFamily="34" charset="0"/>
      </a:defRPr>
    </a:lvl3pPr>
    <a:lvl4pPr marL="1528237" algn="r" defTabSz="1018824" rtl="1" eaLnBrk="1" latinLnBrk="0" hangingPunct="1">
      <a:defRPr sz="1200" kern="1200">
        <a:solidFill>
          <a:schemeClr val="tx1"/>
        </a:solidFill>
        <a:latin typeface="Tahoma" panose="020B0604030504040204" pitchFamily="34" charset="0"/>
        <a:ea typeface="Tahoma" panose="020B0604030504040204" pitchFamily="34" charset="0"/>
        <a:cs typeface="Tahoma" panose="020B0604030504040204" pitchFamily="34" charset="0"/>
      </a:defRPr>
    </a:lvl4pPr>
    <a:lvl5pPr marL="2037649" algn="r" defTabSz="1018824" rtl="1" eaLnBrk="1" latinLnBrk="0" hangingPunct="1">
      <a:defRPr sz="1200" kern="1200">
        <a:solidFill>
          <a:schemeClr val="tx1"/>
        </a:solidFill>
        <a:latin typeface="Tahoma" panose="020B0604030504040204" pitchFamily="34" charset="0"/>
        <a:ea typeface="Tahoma" panose="020B0604030504040204" pitchFamily="34" charset="0"/>
        <a:cs typeface="Tahoma" panose="020B0604030504040204" pitchFamily="34" charset="0"/>
      </a:defRPr>
    </a:lvl5pPr>
    <a:lvl6pPr marL="2547061" algn="r" defTabSz="1018824" rtl="1" eaLnBrk="1" latinLnBrk="0" hangingPunct="1">
      <a:defRPr sz="1337" kern="1200">
        <a:solidFill>
          <a:schemeClr val="tx1"/>
        </a:solidFill>
        <a:latin typeface="+mn-lt"/>
        <a:ea typeface="+mn-ea"/>
        <a:cs typeface="+mn-cs"/>
      </a:defRPr>
    </a:lvl6pPr>
    <a:lvl7pPr marL="3056473" algn="r" defTabSz="1018824" rtl="1" eaLnBrk="1" latinLnBrk="0" hangingPunct="1">
      <a:defRPr sz="1337" kern="1200">
        <a:solidFill>
          <a:schemeClr val="tx1"/>
        </a:solidFill>
        <a:latin typeface="+mn-lt"/>
        <a:ea typeface="+mn-ea"/>
        <a:cs typeface="+mn-cs"/>
      </a:defRPr>
    </a:lvl7pPr>
    <a:lvl8pPr marL="3565886" algn="r" defTabSz="1018824" rtl="1" eaLnBrk="1" latinLnBrk="0" hangingPunct="1">
      <a:defRPr sz="1337" kern="1200">
        <a:solidFill>
          <a:schemeClr val="tx1"/>
        </a:solidFill>
        <a:latin typeface="+mn-lt"/>
        <a:ea typeface="+mn-ea"/>
        <a:cs typeface="+mn-cs"/>
      </a:defRPr>
    </a:lvl8pPr>
    <a:lvl9pPr marL="4075298" algn="r" defTabSz="1018824" rtl="1" eaLnBrk="1" latinLnBrk="0" hangingPunct="1">
      <a:defRPr sz="1337"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صر نائب لرقم الشريحة 3"/>
          <p:cNvSpPr>
            <a:spLocks noGrp="1"/>
          </p:cNvSpPr>
          <p:nvPr>
            <p:ph type="sldNum" sz="quarter" idx="10"/>
          </p:nvPr>
        </p:nvSpPr>
        <p:spPr/>
        <p:txBody>
          <a:bodyPr rtlCol="1"/>
          <a:lstStyle/>
          <a:p>
            <a:pPr algn="l" rtl="1"/>
            <a:fld id="{19A2DBDD-8C38-439C-8C49-439C76EEBABB}" type="slidenum">
              <a:rPr lang="ar-SA" smtClean="0">
                <a:latin typeface="Tahoma" panose="020B0604030504040204" pitchFamily="34" charset="0"/>
                <a:ea typeface="Tahoma" panose="020B0604030504040204" pitchFamily="34" charset="0"/>
                <a:cs typeface="Tahoma" panose="020B0604030504040204" pitchFamily="34" charset="0"/>
              </a:rPr>
              <a:pPr algn="l" rtl="1"/>
              <a:t>1</a:t>
            </a:fld>
            <a:endParaRPr lang="ar-SA" dirty="0">
              <a:latin typeface="Tahoma" panose="020B0604030504040204" pitchFamily="34" charset="0"/>
              <a:ea typeface="Tahoma" panose="020B0604030504040204" pitchFamily="34" charset="0"/>
              <a:cs typeface="Tahoma" panose="020B0604030504040204" pitchFamily="34" charset="0"/>
            </a:endParaRPr>
          </a:p>
        </p:txBody>
      </p:sp>
      <p:sp>
        <p:nvSpPr>
          <p:cNvPr id="7" name="عنصر نائب للملاحظات 6"/>
          <p:cNvSpPr>
            <a:spLocks noGrp="1"/>
          </p:cNvSpPr>
          <p:nvPr>
            <p:ph type="body" idx="1"/>
          </p:nvPr>
        </p:nvSpPr>
        <p:spPr/>
        <p:txBody>
          <a:bodyPr rtlCol="1"/>
          <a:lstStyle/>
          <a:p>
            <a:pPr rtl="1"/>
            <a:r>
              <a:rPr lang="ar-SA" sz="1200">
                <a:latin typeface="Tahoma" panose="020B0604030504040204" pitchFamily="34" charset="0"/>
                <a:ea typeface="Tahoma" panose="020B0604030504040204" pitchFamily="34" charset="0"/>
                <a:cs typeface="Tahoma" panose="020B0604030504040204" pitchFamily="34" charset="0"/>
              </a:rPr>
              <a:t>لتغيير هذه الدعوات، ما عليك سوى تحديد نموذج النص، ثم إدخال تفاصيل الحدث الخاص بك. أو إذا كنت تفضل البدء من الصفر، فاضغط على الزر "شريحة جديدة" في علامة التبويب "الصفحة الرئيسية" لإدراج صفحة جديدة للدعوات. الآن، أدخل نصك في العناصر النائبة الفارغة.</a:t>
            </a:r>
          </a:p>
        </p:txBody>
      </p:sp>
      <p:sp>
        <p:nvSpPr>
          <p:cNvPr id="10" name="عنصر نائب لصورة الشريحة 9"/>
          <p:cNvSpPr>
            <a:spLocks noGrp="1" noRot="1" noChangeAspect="1"/>
          </p:cNvSpPr>
          <p:nvPr>
            <p:ph type="sldImg"/>
          </p:nvPr>
        </p:nvSpPr>
        <p:spPr/>
      </p:sp>
    </p:spTree>
    <p:extLst>
      <p:ext uri="{BB962C8B-B14F-4D97-AF65-F5344CB8AC3E}">
        <p14:creationId xmlns:p14="http://schemas.microsoft.com/office/powerpoint/2010/main" val="36333339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يصل إلى نوعتين">
    <p:spTree>
      <p:nvGrpSpPr>
        <p:cNvPr id="1" name=""/>
        <p:cNvGrpSpPr/>
        <p:nvPr/>
      </p:nvGrpSpPr>
      <p:grpSpPr>
        <a:xfrm>
          <a:off x="0" y="0"/>
          <a:ext cx="0" cy="0"/>
          <a:chOff x="0" y="0"/>
          <a:chExt cx="0" cy="0"/>
        </a:xfrm>
      </p:grpSpPr>
      <p:grpSp>
        <p:nvGrpSpPr>
          <p:cNvPr id="2" name="المجموعة 1" title="رسومات الخلفية - الجانب الأيسر"/>
          <p:cNvGrpSpPr/>
          <p:nvPr/>
        </p:nvGrpSpPr>
        <p:grpSpPr>
          <a:xfrm flipH="1">
            <a:off x="5010150" y="1158875"/>
            <a:ext cx="3676650" cy="5486400"/>
            <a:chOff x="1371600" y="1158875"/>
            <a:chExt cx="3676650" cy="5486400"/>
          </a:xfrm>
        </p:grpSpPr>
        <p:sp>
          <p:nvSpPr>
            <p:cNvPr id="9" name="Freeform 5"/>
            <p:cNvSpPr>
              <a:spLocks/>
            </p:cNvSpPr>
            <p:nvPr/>
          </p:nvSpPr>
          <p:spPr bwMode="auto">
            <a:xfrm>
              <a:off x="1383657" y="1158875"/>
              <a:ext cx="3660775" cy="4343400"/>
            </a:xfrm>
            <a:custGeom>
              <a:avLst/>
              <a:gdLst>
                <a:gd name="T0" fmla="*/ 2306 w 2306"/>
                <a:gd name="T1" fmla="*/ 1922 h 2736"/>
                <a:gd name="T2" fmla="*/ 0 w 2306"/>
                <a:gd name="T3" fmla="*/ 2736 h 2736"/>
                <a:gd name="T4" fmla="*/ 0 w 2306"/>
                <a:gd name="T5" fmla="*/ 0 h 2736"/>
                <a:gd name="T6" fmla="*/ 2306 w 2306"/>
                <a:gd name="T7" fmla="*/ 0 h 2736"/>
                <a:gd name="T8" fmla="*/ 2306 w 2306"/>
                <a:gd name="T9" fmla="*/ 1922 h 2736"/>
              </a:gdLst>
              <a:ahLst/>
              <a:cxnLst>
                <a:cxn ang="0">
                  <a:pos x="T0" y="T1"/>
                </a:cxn>
                <a:cxn ang="0">
                  <a:pos x="T2" y="T3"/>
                </a:cxn>
                <a:cxn ang="0">
                  <a:pos x="T4" y="T5"/>
                </a:cxn>
                <a:cxn ang="0">
                  <a:pos x="T6" y="T7"/>
                </a:cxn>
                <a:cxn ang="0">
                  <a:pos x="T8" y="T9"/>
                </a:cxn>
              </a:cxnLst>
              <a:rect l="0" t="0" r="r" b="b"/>
              <a:pathLst>
                <a:path w="2306" h="2736">
                  <a:moveTo>
                    <a:pt x="2306" y="1922"/>
                  </a:moveTo>
                  <a:lnTo>
                    <a:pt x="0" y="2736"/>
                  </a:lnTo>
                  <a:lnTo>
                    <a:pt x="0" y="0"/>
                  </a:lnTo>
                  <a:lnTo>
                    <a:pt x="2306" y="0"/>
                  </a:lnTo>
                  <a:lnTo>
                    <a:pt x="2306" y="1922"/>
                  </a:lnTo>
                  <a:close/>
                </a:path>
              </a:pathLst>
            </a:custGeom>
            <a:solidFill>
              <a:schemeClr val="accent1"/>
            </a:solidFill>
            <a:ln>
              <a:noFill/>
            </a:ln>
          </p:spPr>
          <p:txBody>
            <a:bodyPr vert="horz" wrap="square" lIns="91440" tIns="45720" rIns="91440" bIns="45720" numCol="1" rtlCol="1" anchor="t" anchorCtr="0" compatLnSpc="1">
              <a:prstTxWarp prst="textNoShape">
                <a:avLst/>
              </a:prstTxWarp>
            </a:bodyPr>
            <a:lstStyle/>
            <a:p>
              <a:pPr rtl="1"/>
              <a:endParaRPr lang="ar-SA" noProof="0">
                <a:latin typeface="Tahoma" panose="020B0604030504040204" pitchFamily="34" charset="0"/>
                <a:ea typeface="Tahoma" panose="020B0604030504040204" pitchFamily="34" charset="0"/>
                <a:cs typeface="Tahoma" panose="020B0604030504040204" pitchFamily="34" charset="0"/>
              </a:endParaRPr>
            </a:p>
          </p:txBody>
        </p:sp>
        <p:sp>
          <p:nvSpPr>
            <p:cNvPr id="14" name="Freeform 9"/>
            <p:cNvSpPr>
              <a:spLocks/>
            </p:cNvSpPr>
            <p:nvPr/>
          </p:nvSpPr>
          <p:spPr bwMode="auto">
            <a:xfrm>
              <a:off x="3890963" y="3787775"/>
              <a:ext cx="1141413" cy="1435100"/>
            </a:xfrm>
            <a:custGeom>
              <a:avLst/>
              <a:gdLst>
                <a:gd name="T0" fmla="*/ 719 w 719"/>
                <a:gd name="T1" fmla="*/ 382 h 904"/>
                <a:gd name="T2" fmla="*/ 719 w 719"/>
                <a:gd name="T3" fmla="*/ 0 h 904"/>
                <a:gd name="T4" fmla="*/ 0 w 719"/>
                <a:gd name="T5" fmla="*/ 904 h 904"/>
                <a:gd name="T6" fmla="*/ 719 w 719"/>
                <a:gd name="T7" fmla="*/ 382 h 904"/>
              </a:gdLst>
              <a:ahLst/>
              <a:cxnLst>
                <a:cxn ang="0">
                  <a:pos x="T0" y="T1"/>
                </a:cxn>
                <a:cxn ang="0">
                  <a:pos x="T2" y="T3"/>
                </a:cxn>
                <a:cxn ang="0">
                  <a:pos x="T4" y="T5"/>
                </a:cxn>
                <a:cxn ang="0">
                  <a:pos x="T6" y="T7"/>
                </a:cxn>
              </a:cxnLst>
              <a:rect l="0" t="0" r="r" b="b"/>
              <a:pathLst>
                <a:path w="719" h="904">
                  <a:moveTo>
                    <a:pt x="719" y="382"/>
                  </a:moveTo>
                  <a:lnTo>
                    <a:pt x="719" y="0"/>
                  </a:lnTo>
                  <a:lnTo>
                    <a:pt x="0" y="904"/>
                  </a:lnTo>
                  <a:lnTo>
                    <a:pt x="719" y="382"/>
                  </a:lnTo>
                  <a:close/>
                </a:path>
              </a:pathLst>
            </a:custGeom>
            <a:solidFill>
              <a:schemeClr val="accent2">
                <a:alpha val="10000"/>
              </a:schemeClr>
            </a:solidFill>
            <a:ln>
              <a:noFill/>
            </a:ln>
          </p:spPr>
          <p:txBody>
            <a:bodyPr vert="horz" wrap="square" lIns="91440" tIns="45720" rIns="91440" bIns="45720" numCol="1" rtlCol="1" anchor="t" anchorCtr="0" compatLnSpc="1">
              <a:prstTxWarp prst="textNoShape">
                <a:avLst/>
              </a:prstTxWarp>
            </a:bodyPr>
            <a:lstStyle/>
            <a:p>
              <a:pPr rtl="1"/>
              <a:endParaRPr lang="ar-SA" noProof="0">
                <a:latin typeface="Tahoma" panose="020B0604030504040204" pitchFamily="34" charset="0"/>
                <a:ea typeface="Tahoma" panose="020B0604030504040204" pitchFamily="34" charset="0"/>
                <a:cs typeface="Tahoma" panose="020B0604030504040204" pitchFamily="34" charset="0"/>
              </a:endParaRPr>
            </a:p>
          </p:txBody>
        </p:sp>
        <p:sp>
          <p:nvSpPr>
            <p:cNvPr id="15" name="Freeform 10"/>
            <p:cNvSpPr>
              <a:spLocks/>
            </p:cNvSpPr>
            <p:nvPr/>
          </p:nvSpPr>
          <p:spPr bwMode="auto">
            <a:xfrm>
              <a:off x="3890963" y="4826000"/>
              <a:ext cx="1141413" cy="396875"/>
            </a:xfrm>
            <a:custGeom>
              <a:avLst/>
              <a:gdLst>
                <a:gd name="T0" fmla="*/ 719 w 719"/>
                <a:gd name="T1" fmla="*/ 220 h 250"/>
                <a:gd name="T2" fmla="*/ 719 w 719"/>
                <a:gd name="T3" fmla="*/ 0 h 250"/>
                <a:gd name="T4" fmla="*/ 0 w 719"/>
                <a:gd name="T5" fmla="*/ 250 h 250"/>
                <a:gd name="T6" fmla="*/ 719 w 719"/>
                <a:gd name="T7" fmla="*/ 220 h 250"/>
              </a:gdLst>
              <a:ahLst/>
              <a:cxnLst>
                <a:cxn ang="0">
                  <a:pos x="T0" y="T1"/>
                </a:cxn>
                <a:cxn ang="0">
                  <a:pos x="T2" y="T3"/>
                </a:cxn>
                <a:cxn ang="0">
                  <a:pos x="T4" y="T5"/>
                </a:cxn>
                <a:cxn ang="0">
                  <a:pos x="T6" y="T7"/>
                </a:cxn>
              </a:cxnLst>
              <a:rect l="0" t="0" r="r" b="b"/>
              <a:pathLst>
                <a:path w="719" h="250">
                  <a:moveTo>
                    <a:pt x="719" y="220"/>
                  </a:moveTo>
                  <a:lnTo>
                    <a:pt x="719" y="0"/>
                  </a:lnTo>
                  <a:lnTo>
                    <a:pt x="0" y="250"/>
                  </a:lnTo>
                  <a:lnTo>
                    <a:pt x="719" y="220"/>
                  </a:lnTo>
                  <a:close/>
                </a:path>
              </a:pathLst>
            </a:custGeom>
            <a:solidFill>
              <a:schemeClr val="accent2">
                <a:alpha val="10000"/>
              </a:schemeClr>
            </a:solidFill>
            <a:ln>
              <a:noFill/>
            </a:ln>
          </p:spPr>
          <p:txBody>
            <a:bodyPr vert="horz" wrap="square" lIns="91440" tIns="45720" rIns="91440" bIns="45720" numCol="1" rtlCol="1" anchor="t" anchorCtr="0" compatLnSpc="1">
              <a:prstTxWarp prst="textNoShape">
                <a:avLst/>
              </a:prstTxWarp>
            </a:bodyPr>
            <a:lstStyle/>
            <a:p>
              <a:pPr rtl="1"/>
              <a:endParaRPr lang="ar-SA" noProof="0">
                <a:latin typeface="Tahoma" panose="020B0604030504040204" pitchFamily="34" charset="0"/>
                <a:ea typeface="Tahoma" panose="020B0604030504040204" pitchFamily="34" charset="0"/>
                <a:cs typeface="Tahoma" panose="020B0604030504040204" pitchFamily="34" charset="0"/>
              </a:endParaRPr>
            </a:p>
          </p:txBody>
        </p:sp>
        <p:sp>
          <p:nvSpPr>
            <p:cNvPr id="16" name="Freeform 11"/>
            <p:cNvSpPr>
              <a:spLocks/>
            </p:cNvSpPr>
            <p:nvPr/>
          </p:nvSpPr>
          <p:spPr bwMode="auto">
            <a:xfrm>
              <a:off x="3890963" y="1158875"/>
              <a:ext cx="1141413" cy="4064000"/>
            </a:xfrm>
            <a:custGeom>
              <a:avLst/>
              <a:gdLst>
                <a:gd name="T0" fmla="*/ 719 w 719"/>
                <a:gd name="T1" fmla="*/ 1010 h 2560"/>
                <a:gd name="T2" fmla="*/ 719 w 719"/>
                <a:gd name="T3" fmla="*/ 0 h 2560"/>
                <a:gd name="T4" fmla="*/ 595 w 719"/>
                <a:gd name="T5" fmla="*/ 0 h 2560"/>
                <a:gd name="T6" fmla="*/ 0 w 719"/>
                <a:gd name="T7" fmla="*/ 2560 h 2560"/>
                <a:gd name="T8" fmla="*/ 719 w 719"/>
                <a:gd name="T9" fmla="*/ 1010 h 2560"/>
              </a:gdLst>
              <a:ahLst/>
              <a:cxnLst>
                <a:cxn ang="0">
                  <a:pos x="T0" y="T1"/>
                </a:cxn>
                <a:cxn ang="0">
                  <a:pos x="T2" y="T3"/>
                </a:cxn>
                <a:cxn ang="0">
                  <a:pos x="T4" y="T5"/>
                </a:cxn>
                <a:cxn ang="0">
                  <a:pos x="T6" y="T7"/>
                </a:cxn>
                <a:cxn ang="0">
                  <a:pos x="T8" y="T9"/>
                </a:cxn>
              </a:cxnLst>
              <a:rect l="0" t="0" r="r" b="b"/>
              <a:pathLst>
                <a:path w="719" h="2560">
                  <a:moveTo>
                    <a:pt x="719" y="1010"/>
                  </a:moveTo>
                  <a:lnTo>
                    <a:pt x="719" y="0"/>
                  </a:lnTo>
                  <a:lnTo>
                    <a:pt x="595" y="0"/>
                  </a:lnTo>
                  <a:lnTo>
                    <a:pt x="0" y="2560"/>
                  </a:lnTo>
                  <a:lnTo>
                    <a:pt x="719" y="1010"/>
                  </a:lnTo>
                  <a:close/>
                </a:path>
              </a:pathLst>
            </a:custGeom>
            <a:solidFill>
              <a:schemeClr val="accent2">
                <a:alpha val="10000"/>
              </a:schemeClr>
            </a:solidFill>
            <a:ln>
              <a:noFill/>
            </a:ln>
          </p:spPr>
          <p:txBody>
            <a:bodyPr vert="horz" wrap="square" lIns="91440" tIns="45720" rIns="91440" bIns="45720" numCol="1" rtlCol="1" anchor="t" anchorCtr="0" compatLnSpc="1">
              <a:prstTxWarp prst="textNoShape">
                <a:avLst/>
              </a:prstTxWarp>
            </a:bodyPr>
            <a:lstStyle/>
            <a:p>
              <a:pPr rtl="1"/>
              <a:endParaRPr lang="ar-SA" noProof="0">
                <a:latin typeface="Tahoma" panose="020B0604030504040204" pitchFamily="34" charset="0"/>
                <a:ea typeface="Tahoma" panose="020B0604030504040204" pitchFamily="34" charset="0"/>
                <a:cs typeface="Tahoma" panose="020B0604030504040204" pitchFamily="34" charset="0"/>
              </a:endParaRPr>
            </a:p>
          </p:txBody>
        </p:sp>
        <p:sp>
          <p:nvSpPr>
            <p:cNvPr id="17" name="Freeform 12"/>
            <p:cNvSpPr>
              <a:spLocks/>
            </p:cNvSpPr>
            <p:nvPr/>
          </p:nvSpPr>
          <p:spPr bwMode="auto">
            <a:xfrm>
              <a:off x="3436938" y="1158875"/>
              <a:ext cx="657225" cy="4064000"/>
            </a:xfrm>
            <a:custGeom>
              <a:avLst/>
              <a:gdLst>
                <a:gd name="T0" fmla="*/ 414 w 414"/>
                <a:gd name="T1" fmla="*/ 0 h 2560"/>
                <a:gd name="T2" fmla="*/ 0 w 414"/>
                <a:gd name="T3" fmla="*/ 0 h 2560"/>
                <a:gd name="T4" fmla="*/ 286 w 414"/>
                <a:gd name="T5" fmla="*/ 2560 h 2560"/>
                <a:gd name="T6" fmla="*/ 414 w 414"/>
                <a:gd name="T7" fmla="*/ 0 h 2560"/>
              </a:gdLst>
              <a:ahLst/>
              <a:cxnLst>
                <a:cxn ang="0">
                  <a:pos x="T0" y="T1"/>
                </a:cxn>
                <a:cxn ang="0">
                  <a:pos x="T2" y="T3"/>
                </a:cxn>
                <a:cxn ang="0">
                  <a:pos x="T4" y="T5"/>
                </a:cxn>
                <a:cxn ang="0">
                  <a:pos x="T6" y="T7"/>
                </a:cxn>
              </a:cxnLst>
              <a:rect l="0" t="0" r="r" b="b"/>
              <a:pathLst>
                <a:path w="414" h="2560">
                  <a:moveTo>
                    <a:pt x="414" y="0"/>
                  </a:moveTo>
                  <a:lnTo>
                    <a:pt x="0" y="0"/>
                  </a:lnTo>
                  <a:lnTo>
                    <a:pt x="286" y="2560"/>
                  </a:lnTo>
                  <a:lnTo>
                    <a:pt x="414" y="0"/>
                  </a:lnTo>
                  <a:close/>
                </a:path>
              </a:pathLst>
            </a:custGeom>
            <a:solidFill>
              <a:schemeClr val="accent2">
                <a:alpha val="10000"/>
              </a:schemeClr>
            </a:solidFill>
            <a:ln>
              <a:noFill/>
            </a:ln>
          </p:spPr>
          <p:txBody>
            <a:bodyPr vert="horz" wrap="square" lIns="91440" tIns="45720" rIns="91440" bIns="45720" numCol="1" rtlCol="1" anchor="t" anchorCtr="0" compatLnSpc="1">
              <a:prstTxWarp prst="textNoShape">
                <a:avLst/>
              </a:prstTxWarp>
            </a:bodyPr>
            <a:lstStyle/>
            <a:p>
              <a:pPr rtl="1"/>
              <a:endParaRPr lang="ar-SA" noProof="0">
                <a:latin typeface="Tahoma" panose="020B0604030504040204" pitchFamily="34" charset="0"/>
                <a:ea typeface="Tahoma" panose="020B0604030504040204" pitchFamily="34" charset="0"/>
                <a:cs typeface="Tahoma" panose="020B0604030504040204" pitchFamily="34" charset="0"/>
              </a:endParaRPr>
            </a:p>
          </p:txBody>
        </p:sp>
        <p:sp>
          <p:nvSpPr>
            <p:cNvPr id="18" name="Freeform 13"/>
            <p:cNvSpPr>
              <a:spLocks/>
            </p:cNvSpPr>
            <p:nvPr/>
          </p:nvSpPr>
          <p:spPr bwMode="auto">
            <a:xfrm>
              <a:off x="3890963" y="5222875"/>
              <a:ext cx="1141413" cy="1298575"/>
            </a:xfrm>
            <a:custGeom>
              <a:avLst/>
              <a:gdLst>
                <a:gd name="T0" fmla="*/ 719 w 719"/>
                <a:gd name="T1" fmla="*/ 818 h 818"/>
                <a:gd name="T2" fmla="*/ 719 w 719"/>
                <a:gd name="T3" fmla="*/ 570 h 818"/>
                <a:gd name="T4" fmla="*/ 0 w 719"/>
                <a:gd name="T5" fmla="*/ 0 h 818"/>
                <a:gd name="T6" fmla="*/ 719 w 719"/>
                <a:gd name="T7" fmla="*/ 818 h 818"/>
              </a:gdLst>
              <a:ahLst/>
              <a:cxnLst>
                <a:cxn ang="0">
                  <a:pos x="T0" y="T1"/>
                </a:cxn>
                <a:cxn ang="0">
                  <a:pos x="T2" y="T3"/>
                </a:cxn>
                <a:cxn ang="0">
                  <a:pos x="T4" y="T5"/>
                </a:cxn>
                <a:cxn ang="0">
                  <a:pos x="T6" y="T7"/>
                </a:cxn>
              </a:cxnLst>
              <a:rect l="0" t="0" r="r" b="b"/>
              <a:pathLst>
                <a:path w="719" h="818">
                  <a:moveTo>
                    <a:pt x="719" y="818"/>
                  </a:moveTo>
                  <a:lnTo>
                    <a:pt x="719" y="570"/>
                  </a:lnTo>
                  <a:lnTo>
                    <a:pt x="0" y="0"/>
                  </a:lnTo>
                  <a:lnTo>
                    <a:pt x="719" y="818"/>
                  </a:lnTo>
                  <a:close/>
                </a:path>
              </a:pathLst>
            </a:custGeom>
            <a:solidFill>
              <a:schemeClr val="accent2">
                <a:alpha val="10000"/>
              </a:schemeClr>
            </a:solidFill>
            <a:ln>
              <a:noFill/>
            </a:ln>
          </p:spPr>
          <p:txBody>
            <a:bodyPr vert="horz" wrap="square" lIns="91440" tIns="45720" rIns="91440" bIns="45720" numCol="1" rtlCol="1" anchor="t" anchorCtr="0" compatLnSpc="1">
              <a:prstTxWarp prst="textNoShape">
                <a:avLst/>
              </a:prstTxWarp>
            </a:bodyPr>
            <a:lstStyle/>
            <a:p>
              <a:pPr rtl="1"/>
              <a:endParaRPr lang="ar-SA" noProof="0">
                <a:latin typeface="Tahoma" panose="020B0604030504040204" pitchFamily="34" charset="0"/>
                <a:ea typeface="Tahoma" panose="020B0604030504040204" pitchFamily="34" charset="0"/>
                <a:cs typeface="Tahoma" panose="020B0604030504040204" pitchFamily="34" charset="0"/>
              </a:endParaRPr>
            </a:p>
          </p:txBody>
        </p:sp>
        <p:sp>
          <p:nvSpPr>
            <p:cNvPr id="19" name="Freeform 14"/>
            <p:cNvSpPr>
              <a:spLocks/>
            </p:cNvSpPr>
            <p:nvPr/>
          </p:nvSpPr>
          <p:spPr bwMode="auto">
            <a:xfrm>
              <a:off x="3890963" y="5222875"/>
              <a:ext cx="893763" cy="1422400"/>
            </a:xfrm>
            <a:custGeom>
              <a:avLst/>
              <a:gdLst>
                <a:gd name="T0" fmla="*/ 389 w 563"/>
                <a:gd name="T1" fmla="*/ 896 h 896"/>
                <a:gd name="T2" fmla="*/ 563 w 563"/>
                <a:gd name="T3" fmla="*/ 896 h 896"/>
                <a:gd name="T4" fmla="*/ 0 w 563"/>
                <a:gd name="T5" fmla="*/ 0 h 896"/>
                <a:gd name="T6" fmla="*/ 389 w 563"/>
                <a:gd name="T7" fmla="*/ 896 h 896"/>
              </a:gdLst>
              <a:ahLst/>
              <a:cxnLst>
                <a:cxn ang="0">
                  <a:pos x="T0" y="T1"/>
                </a:cxn>
                <a:cxn ang="0">
                  <a:pos x="T2" y="T3"/>
                </a:cxn>
                <a:cxn ang="0">
                  <a:pos x="T4" y="T5"/>
                </a:cxn>
                <a:cxn ang="0">
                  <a:pos x="T6" y="T7"/>
                </a:cxn>
              </a:cxnLst>
              <a:rect l="0" t="0" r="r" b="b"/>
              <a:pathLst>
                <a:path w="563" h="896">
                  <a:moveTo>
                    <a:pt x="389" y="896"/>
                  </a:moveTo>
                  <a:lnTo>
                    <a:pt x="563" y="896"/>
                  </a:lnTo>
                  <a:lnTo>
                    <a:pt x="0" y="0"/>
                  </a:lnTo>
                  <a:lnTo>
                    <a:pt x="389" y="896"/>
                  </a:lnTo>
                  <a:close/>
                </a:path>
              </a:pathLst>
            </a:custGeom>
            <a:solidFill>
              <a:schemeClr val="accent2">
                <a:alpha val="10000"/>
              </a:schemeClr>
            </a:solidFill>
            <a:ln>
              <a:noFill/>
            </a:ln>
          </p:spPr>
          <p:txBody>
            <a:bodyPr vert="horz" wrap="square" lIns="91440" tIns="45720" rIns="91440" bIns="45720" numCol="1" rtlCol="1" anchor="t" anchorCtr="0" compatLnSpc="1">
              <a:prstTxWarp prst="textNoShape">
                <a:avLst/>
              </a:prstTxWarp>
            </a:bodyPr>
            <a:lstStyle/>
            <a:p>
              <a:pPr rtl="1"/>
              <a:endParaRPr lang="ar-SA" noProof="0">
                <a:latin typeface="Tahoma" panose="020B0604030504040204" pitchFamily="34" charset="0"/>
                <a:ea typeface="Tahoma" panose="020B0604030504040204" pitchFamily="34" charset="0"/>
                <a:cs typeface="Tahoma" panose="020B0604030504040204" pitchFamily="34" charset="0"/>
              </a:endParaRPr>
            </a:p>
          </p:txBody>
        </p:sp>
        <p:sp>
          <p:nvSpPr>
            <p:cNvPr id="20" name="Freeform 15"/>
            <p:cNvSpPr>
              <a:spLocks/>
            </p:cNvSpPr>
            <p:nvPr/>
          </p:nvSpPr>
          <p:spPr bwMode="auto">
            <a:xfrm>
              <a:off x="3890963" y="5222875"/>
              <a:ext cx="1141413" cy="574675"/>
            </a:xfrm>
            <a:custGeom>
              <a:avLst/>
              <a:gdLst>
                <a:gd name="T0" fmla="*/ 719 w 719"/>
                <a:gd name="T1" fmla="*/ 362 h 362"/>
                <a:gd name="T2" fmla="*/ 719 w 719"/>
                <a:gd name="T3" fmla="*/ 168 h 362"/>
                <a:gd name="T4" fmla="*/ 0 w 719"/>
                <a:gd name="T5" fmla="*/ 0 h 362"/>
                <a:gd name="T6" fmla="*/ 719 w 719"/>
                <a:gd name="T7" fmla="*/ 362 h 362"/>
              </a:gdLst>
              <a:ahLst/>
              <a:cxnLst>
                <a:cxn ang="0">
                  <a:pos x="T0" y="T1"/>
                </a:cxn>
                <a:cxn ang="0">
                  <a:pos x="T2" y="T3"/>
                </a:cxn>
                <a:cxn ang="0">
                  <a:pos x="T4" y="T5"/>
                </a:cxn>
                <a:cxn ang="0">
                  <a:pos x="T6" y="T7"/>
                </a:cxn>
              </a:cxnLst>
              <a:rect l="0" t="0" r="r" b="b"/>
              <a:pathLst>
                <a:path w="719" h="362">
                  <a:moveTo>
                    <a:pt x="719" y="362"/>
                  </a:moveTo>
                  <a:lnTo>
                    <a:pt x="719" y="168"/>
                  </a:lnTo>
                  <a:lnTo>
                    <a:pt x="0" y="0"/>
                  </a:lnTo>
                  <a:lnTo>
                    <a:pt x="719" y="362"/>
                  </a:lnTo>
                  <a:close/>
                </a:path>
              </a:pathLst>
            </a:custGeom>
            <a:solidFill>
              <a:schemeClr val="accent2">
                <a:alpha val="10000"/>
              </a:schemeClr>
            </a:solidFill>
            <a:ln>
              <a:noFill/>
            </a:ln>
          </p:spPr>
          <p:txBody>
            <a:bodyPr vert="horz" wrap="square" lIns="91440" tIns="45720" rIns="91440" bIns="45720" numCol="1" rtlCol="1" anchor="t" anchorCtr="0" compatLnSpc="1">
              <a:prstTxWarp prst="textNoShape">
                <a:avLst/>
              </a:prstTxWarp>
            </a:bodyPr>
            <a:lstStyle/>
            <a:p>
              <a:pPr rtl="1"/>
              <a:endParaRPr lang="ar-SA" noProof="0">
                <a:latin typeface="Tahoma" panose="020B0604030504040204" pitchFamily="34" charset="0"/>
                <a:ea typeface="Tahoma" panose="020B0604030504040204" pitchFamily="34" charset="0"/>
                <a:cs typeface="Tahoma" panose="020B0604030504040204" pitchFamily="34" charset="0"/>
              </a:endParaRPr>
            </a:p>
          </p:txBody>
        </p:sp>
        <p:sp>
          <p:nvSpPr>
            <p:cNvPr id="21" name="Freeform 16"/>
            <p:cNvSpPr>
              <a:spLocks/>
            </p:cNvSpPr>
            <p:nvPr/>
          </p:nvSpPr>
          <p:spPr bwMode="auto">
            <a:xfrm>
              <a:off x="2763838" y="5222875"/>
              <a:ext cx="1127125" cy="1422400"/>
            </a:xfrm>
            <a:custGeom>
              <a:avLst/>
              <a:gdLst>
                <a:gd name="T0" fmla="*/ 0 w 710"/>
                <a:gd name="T1" fmla="*/ 896 h 896"/>
                <a:gd name="T2" fmla="*/ 296 w 710"/>
                <a:gd name="T3" fmla="*/ 896 h 896"/>
                <a:gd name="T4" fmla="*/ 710 w 710"/>
                <a:gd name="T5" fmla="*/ 0 h 896"/>
                <a:gd name="T6" fmla="*/ 0 w 710"/>
                <a:gd name="T7" fmla="*/ 896 h 896"/>
              </a:gdLst>
              <a:ahLst/>
              <a:cxnLst>
                <a:cxn ang="0">
                  <a:pos x="T0" y="T1"/>
                </a:cxn>
                <a:cxn ang="0">
                  <a:pos x="T2" y="T3"/>
                </a:cxn>
                <a:cxn ang="0">
                  <a:pos x="T4" y="T5"/>
                </a:cxn>
                <a:cxn ang="0">
                  <a:pos x="T6" y="T7"/>
                </a:cxn>
              </a:cxnLst>
              <a:rect l="0" t="0" r="r" b="b"/>
              <a:pathLst>
                <a:path w="710" h="896">
                  <a:moveTo>
                    <a:pt x="0" y="896"/>
                  </a:moveTo>
                  <a:lnTo>
                    <a:pt x="296" y="896"/>
                  </a:lnTo>
                  <a:lnTo>
                    <a:pt x="710" y="0"/>
                  </a:lnTo>
                  <a:lnTo>
                    <a:pt x="0" y="896"/>
                  </a:lnTo>
                  <a:close/>
                </a:path>
              </a:pathLst>
            </a:custGeom>
            <a:solidFill>
              <a:schemeClr val="accent2">
                <a:alpha val="10000"/>
              </a:schemeClr>
            </a:solidFill>
            <a:ln>
              <a:noFill/>
            </a:ln>
          </p:spPr>
          <p:txBody>
            <a:bodyPr vert="horz" wrap="square" lIns="91440" tIns="45720" rIns="91440" bIns="45720" numCol="1" rtlCol="1" anchor="t" anchorCtr="0" compatLnSpc="1">
              <a:prstTxWarp prst="textNoShape">
                <a:avLst/>
              </a:prstTxWarp>
            </a:bodyPr>
            <a:lstStyle/>
            <a:p>
              <a:pPr rtl="1"/>
              <a:endParaRPr lang="ar-SA" noProof="0">
                <a:latin typeface="Tahoma" panose="020B0604030504040204" pitchFamily="34" charset="0"/>
                <a:ea typeface="Tahoma" panose="020B0604030504040204" pitchFamily="34" charset="0"/>
                <a:cs typeface="Tahoma" panose="020B0604030504040204" pitchFamily="34" charset="0"/>
              </a:endParaRPr>
            </a:p>
          </p:txBody>
        </p:sp>
        <p:sp>
          <p:nvSpPr>
            <p:cNvPr id="22" name="Freeform 17"/>
            <p:cNvSpPr>
              <a:spLocks/>
            </p:cNvSpPr>
            <p:nvPr/>
          </p:nvSpPr>
          <p:spPr bwMode="auto">
            <a:xfrm>
              <a:off x="3560763" y="5222875"/>
              <a:ext cx="330200" cy="1422400"/>
            </a:xfrm>
            <a:custGeom>
              <a:avLst/>
              <a:gdLst>
                <a:gd name="T0" fmla="*/ 0 w 208"/>
                <a:gd name="T1" fmla="*/ 896 h 896"/>
                <a:gd name="T2" fmla="*/ 164 w 208"/>
                <a:gd name="T3" fmla="*/ 896 h 896"/>
                <a:gd name="T4" fmla="*/ 208 w 208"/>
                <a:gd name="T5" fmla="*/ 0 h 896"/>
                <a:gd name="T6" fmla="*/ 0 w 208"/>
                <a:gd name="T7" fmla="*/ 896 h 896"/>
              </a:gdLst>
              <a:ahLst/>
              <a:cxnLst>
                <a:cxn ang="0">
                  <a:pos x="T0" y="T1"/>
                </a:cxn>
                <a:cxn ang="0">
                  <a:pos x="T2" y="T3"/>
                </a:cxn>
                <a:cxn ang="0">
                  <a:pos x="T4" y="T5"/>
                </a:cxn>
                <a:cxn ang="0">
                  <a:pos x="T6" y="T7"/>
                </a:cxn>
              </a:cxnLst>
              <a:rect l="0" t="0" r="r" b="b"/>
              <a:pathLst>
                <a:path w="208" h="896">
                  <a:moveTo>
                    <a:pt x="0" y="896"/>
                  </a:moveTo>
                  <a:lnTo>
                    <a:pt x="164" y="896"/>
                  </a:lnTo>
                  <a:lnTo>
                    <a:pt x="208" y="0"/>
                  </a:lnTo>
                  <a:lnTo>
                    <a:pt x="0" y="896"/>
                  </a:lnTo>
                  <a:close/>
                </a:path>
              </a:pathLst>
            </a:custGeom>
            <a:solidFill>
              <a:schemeClr val="accent2">
                <a:alpha val="10000"/>
              </a:schemeClr>
            </a:solidFill>
            <a:ln>
              <a:noFill/>
            </a:ln>
          </p:spPr>
          <p:txBody>
            <a:bodyPr vert="horz" wrap="square" lIns="91440" tIns="45720" rIns="91440" bIns="45720" numCol="1" rtlCol="1" anchor="t" anchorCtr="0" compatLnSpc="1">
              <a:prstTxWarp prst="textNoShape">
                <a:avLst/>
              </a:prstTxWarp>
            </a:bodyPr>
            <a:lstStyle/>
            <a:p>
              <a:pPr rtl="1"/>
              <a:endParaRPr lang="ar-SA" noProof="0">
                <a:latin typeface="Tahoma" panose="020B0604030504040204" pitchFamily="34" charset="0"/>
                <a:ea typeface="Tahoma" panose="020B0604030504040204" pitchFamily="34" charset="0"/>
                <a:cs typeface="Tahoma" panose="020B0604030504040204" pitchFamily="34" charset="0"/>
              </a:endParaRPr>
            </a:p>
          </p:txBody>
        </p:sp>
        <p:sp>
          <p:nvSpPr>
            <p:cNvPr id="23" name="Freeform 18"/>
            <p:cNvSpPr>
              <a:spLocks/>
            </p:cNvSpPr>
            <p:nvPr/>
          </p:nvSpPr>
          <p:spPr bwMode="auto">
            <a:xfrm>
              <a:off x="3890963" y="5222875"/>
              <a:ext cx="382588" cy="1422400"/>
            </a:xfrm>
            <a:custGeom>
              <a:avLst/>
              <a:gdLst>
                <a:gd name="T0" fmla="*/ 100 w 241"/>
                <a:gd name="T1" fmla="*/ 896 h 896"/>
                <a:gd name="T2" fmla="*/ 241 w 241"/>
                <a:gd name="T3" fmla="*/ 896 h 896"/>
                <a:gd name="T4" fmla="*/ 0 w 241"/>
                <a:gd name="T5" fmla="*/ 0 h 896"/>
                <a:gd name="T6" fmla="*/ 100 w 241"/>
                <a:gd name="T7" fmla="*/ 896 h 896"/>
              </a:gdLst>
              <a:ahLst/>
              <a:cxnLst>
                <a:cxn ang="0">
                  <a:pos x="T0" y="T1"/>
                </a:cxn>
                <a:cxn ang="0">
                  <a:pos x="T2" y="T3"/>
                </a:cxn>
                <a:cxn ang="0">
                  <a:pos x="T4" y="T5"/>
                </a:cxn>
                <a:cxn ang="0">
                  <a:pos x="T6" y="T7"/>
                </a:cxn>
              </a:cxnLst>
              <a:rect l="0" t="0" r="r" b="b"/>
              <a:pathLst>
                <a:path w="241" h="896">
                  <a:moveTo>
                    <a:pt x="100" y="896"/>
                  </a:moveTo>
                  <a:lnTo>
                    <a:pt x="241" y="896"/>
                  </a:lnTo>
                  <a:lnTo>
                    <a:pt x="0" y="0"/>
                  </a:lnTo>
                  <a:lnTo>
                    <a:pt x="100" y="896"/>
                  </a:lnTo>
                  <a:close/>
                </a:path>
              </a:pathLst>
            </a:custGeom>
            <a:solidFill>
              <a:schemeClr val="accent2">
                <a:alpha val="10000"/>
              </a:schemeClr>
            </a:solidFill>
            <a:ln>
              <a:noFill/>
            </a:ln>
          </p:spPr>
          <p:txBody>
            <a:bodyPr vert="horz" wrap="square" lIns="91440" tIns="45720" rIns="91440" bIns="45720" numCol="1" rtlCol="1" anchor="t" anchorCtr="0" compatLnSpc="1">
              <a:prstTxWarp prst="textNoShape">
                <a:avLst/>
              </a:prstTxWarp>
            </a:bodyPr>
            <a:lstStyle/>
            <a:p>
              <a:pPr rtl="1"/>
              <a:endParaRPr lang="ar-SA" noProof="0">
                <a:latin typeface="Tahoma" panose="020B0604030504040204" pitchFamily="34" charset="0"/>
                <a:ea typeface="Tahoma" panose="020B0604030504040204" pitchFamily="34" charset="0"/>
                <a:cs typeface="Tahoma" panose="020B0604030504040204" pitchFamily="34" charset="0"/>
              </a:endParaRPr>
            </a:p>
          </p:txBody>
        </p:sp>
        <p:sp>
          <p:nvSpPr>
            <p:cNvPr id="24" name="Freeform 19"/>
            <p:cNvSpPr>
              <a:spLocks/>
            </p:cNvSpPr>
            <p:nvPr/>
          </p:nvSpPr>
          <p:spPr bwMode="auto">
            <a:xfrm>
              <a:off x="2124075" y="1158875"/>
              <a:ext cx="1766888" cy="4064000"/>
            </a:xfrm>
            <a:custGeom>
              <a:avLst/>
              <a:gdLst>
                <a:gd name="T0" fmla="*/ 427 w 1113"/>
                <a:gd name="T1" fmla="*/ 0 h 2560"/>
                <a:gd name="T2" fmla="*/ 0 w 1113"/>
                <a:gd name="T3" fmla="*/ 0 h 2560"/>
                <a:gd name="T4" fmla="*/ 1113 w 1113"/>
                <a:gd name="T5" fmla="*/ 2560 h 2560"/>
                <a:gd name="T6" fmla="*/ 427 w 1113"/>
                <a:gd name="T7" fmla="*/ 0 h 2560"/>
              </a:gdLst>
              <a:ahLst/>
              <a:cxnLst>
                <a:cxn ang="0">
                  <a:pos x="T0" y="T1"/>
                </a:cxn>
                <a:cxn ang="0">
                  <a:pos x="T2" y="T3"/>
                </a:cxn>
                <a:cxn ang="0">
                  <a:pos x="T4" y="T5"/>
                </a:cxn>
                <a:cxn ang="0">
                  <a:pos x="T6" y="T7"/>
                </a:cxn>
              </a:cxnLst>
              <a:rect l="0" t="0" r="r" b="b"/>
              <a:pathLst>
                <a:path w="1113" h="2560">
                  <a:moveTo>
                    <a:pt x="427" y="0"/>
                  </a:moveTo>
                  <a:lnTo>
                    <a:pt x="0" y="0"/>
                  </a:lnTo>
                  <a:lnTo>
                    <a:pt x="1113" y="2560"/>
                  </a:lnTo>
                  <a:lnTo>
                    <a:pt x="427" y="0"/>
                  </a:lnTo>
                  <a:close/>
                </a:path>
              </a:pathLst>
            </a:custGeom>
            <a:solidFill>
              <a:schemeClr val="accent2">
                <a:alpha val="10000"/>
              </a:schemeClr>
            </a:solidFill>
            <a:ln>
              <a:noFill/>
            </a:ln>
          </p:spPr>
          <p:txBody>
            <a:bodyPr vert="horz" wrap="square" lIns="91440" tIns="45720" rIns="91440" bIns="45720" numCol="1" rtlCol="1" anchor="t" anchorCtr="0" compatLnSpc="1">
              <a:prstTxWarp prst="textNoShape">
                <a:avLst/>
              </a:prstTxWarp>
            </a:bodyPr>
            <a:lstStyle/>
            <a:p>
              <a:pPr rtl="1"/>
              <a:endParaRPr lang="ar-SA" noProof="0">
                <a:latin typeface="Tahoma" panose="020B0604030504040204" pitchFamily="34" charset="0"/>
                <a:ea typeface="Tahoma" panose="020B0604030504040204" pitchFamily="34" charset="0"/>
                <a:cs typeface="Tahoma" panose="020B0604030504040204" pitchFamily="34" charset="0"/>
              </a:endParaRPr>
            </a:p>
          </p:txBody>
        </p:sp>
        <p:sp>
          <p:nvSpPr>
            <p:cNvPr id="25" name="Freeform 20"/>
            <p:cNvSpPr>
              <a:spLocks/>
            </p:cNvSpPr>
            <p:nvPr/>
          </p:nvSpPr>
          <p:spPr bwMode="auto">
            <a:xfrm>
              <a:off x="1371600" y="5222875"/>
              <a:ext cx="2519363" cy="1422400"/>
            </a:xfrm>
            <a:custGeom>
              <a:avLst/>
              <a:gdLst>
                <a:gd name="T0" fmla="*/ 0 w 1587"/>
                <a:gd name="T1" fmla="*/ 554 h 896"/>
                <a:gd name="T2" fmla="*/ 0 w 1587"/>
                <a:gd name="T3" fmla="*/ 896 h 896"/>
                <a:gd name="T4" fmla="*/ 356 w 1587"/>
                <a:gd name="T5" fmla="*/ 896 h 896"/>
                <a:gd name="T6" fmla="*/ 1587 w 1587"/>
                <a:gd name="T7" fmla="*/ 0 h 896"/>
                <a:gd name="T8" fmla="*/ 0 w 1587"/>
                <a:gd name="T9" fmla="*/ 554 h 896"/>
              </a:gdLst>
              <a:ahLst/>
              <a:cxnLst>
                <a:cxn ang="0">
                  <a:pos x="T0" y="T1"/>
                </a:cxn>
                <a:cxn ang="0">
                  <a:pos x="T2" y="T3"/>
                </a:cxn>
                <a:cxn ang="0">
                  <a:pos x="T4" y="T5"/>
                </a:cxn>
                <a:cxn ang="0">
                  <a:pos x="T6" y="T7"/>
                </a:cxn>
                <a:cxn ang="0">
                  <a:pos x="T8" y="T9"/>
                </a:cxn>
              </a:cxnLst>
              <a:rect l="0" t="0" r="r" b="b"/>
              <a:pathLst>
                <a:path w="1587" h="896">
                  <a:moveTo>
                    <a:pt x="0" y="554"/>
                  </a:moveTo>
                  <a:lnTo>
                    <a:pt x="0" y="896"/>
                  </a:lnTo>
                  <a:lnTo>
                    <a:pt x="356" y="896"/>
                  </a:lnTo>
                  <a:lnTo>
                    <a:pt x="1587" y="0"/>
                  </a:lnTo>
                  <a:lnTo>
                    <a:pt x="0" y="554"/>
                  </a:lnTo>
                  <a:close/>
                </a:path>
              </a:pathLst>
            </a:custGeom>
            <a:solidFill>
              <a:schemeClr val="accent2">
                <a:alpha val="10000"/>
              </a:schemeClr>
            </a:solidFill>
            <a:ln>
              <a:noFill/>
            </a:ln>
          </p:spPr>
          <p:txBody>
            <a:bodyPr vert="horz" wrap="square" lIns="91440" tIns="45720" rIns="91440" bIns="45720" numCol="1" rtlCol="1" anchor="t" anchorCtr="0" compatLnSpc="1">
              <a:prstTxWarp prst="textNoShape">
                <a:avLst/>
              </a:prstTxWarp>
            </a:bodyPr>
            <a:lstStyle/>
            <a:p>
              <a:pPr rtl="1"/>
              <a:endParaRPr lang="ar-SA" noProof="0">
                <a:latin typeface="Tahoma" panose="020B0604030504040204" pitchFamily="34" charset="0"/>
                <a:ea typeface="Tahoma" panose="020B0604030504040204" pitchFamily="34" charset="0"/>
                <a:cs typeface="Tahoma" panose="020B0604030504040204" pitchFamily="34" charset="0"/>
              </a:endParaRPr>
            </a:p>
          </p:txBody>
        </p:sp>
        <p:sp>
          <p:nvSpPr>
            <p:cNvPr id="26" name="Freeform 21"/>
            <p:cNvSpPr>
              <a:spLocks/>
            </p:cNvSpPr>
            <p:nvPr/>
          </p:nvSpPr>
          <p:spPr bwMode="auto">
            <a:xfrm>
              <a:off x="1371600" y="1209675"/>
              <a:ext cx="2519363" cy="4013200"/>
            </a:xfrm>
            <a:custGeom>
              <a:avLst/>
              <a:gdLst>
                <a:gd name="T0" fmla="*/ 0 w 1587"/>
                <a:gd name="T1" fmla="*/ 0 h 2528"/>
                <a:gd name="T2" fmla="*/ 0 w 1587"/>
                <a:gd name="T3" fmla="*/ 728 h 2528"/>
                <a:gd name="T4" fmla="*/ 1587 w 1587"/>
                <a:gd name="T5" fmla="*/ 2528 h 2528"/>
                <a:gd name="T6" fmla="*/ 0 w 1587"/>
                <a:gd name="T7" fmla="*/ 0 h 2528"/>
              </a:gdLst>
              <a:ahLst/>
              <a:cxnLst>
                <a:cxn ang="0">
                  <a:pos x="T0" y="T1"/>
                </a:cxn>
                <a:cxn ang="0">
                  <a:pos x="T2" y="T3"/>
                </a:cxn>
                <a:cxn ang="0">
                  <a:pos x="T4" y="T5"/>
                </a:cxn>
                <a:cxn ang="0">
                  <a:pos x="T6" y="T7"/>
                </a:cxn>
              </a:cxnLst>
              <a:rect l="0" t="0" r="r" b="b"/>
              <a:pathLst>
                <a:path w="1587" h="2528">
                  <a:moveTo>
                    <a:pt x="0" y="0"/>
                  </a:moveTo>
                  <a:lnTo>
                    <a:pt x="0" y="728"/>
                  </a:lnTo>
                  <a:lnTo>
                    <a:pt x="1587" y="2528"/>
                  </a:lnTo>
                  <a:lnTo>
                    <a:pt x="0" y="0"/>
                  </a:lnTo>
                  <a:close/>
                </a:path>
              </a:pathLst>
            </a:custGeom>
            <a:solidFill>
              <a:schemeClr val="accent2">
                <a:alpha val="10000"/>
              </a:schemeClr>
            </a:solidFill>
            <a:ln>
              <a:noFill/>
            </a:ln>
          </p:spPr>
          <p:txBody>
            <a:bodyPr vert="horz" wrap="square" lIns="91440" tIns="45720" rIns="91440" bIns="45720" numCol="1" rtlCol="1" anchor="t" anchorCtr="0" compatLnSpc="1">
              <a:prstTxWarp prst="textNoShape">
                <a:avLst/>
              </a:prstTxWarp>
            </a:bodyPr>
            <a:lstStyle/>
            <a:p>
              <a:pPr rtl="1"/>
              <a:endParaRPr lang="ar-SA" noProof="0">
                <a:latin typeface="Tahoma" panose="020B0604030504040204" pitchFamily="34" charset="0"/>
                <a:ea typeface="Tahoma" panose="020B0604030504040204" pitchFamily="34" charset="0"/>
                <a:cs typeface="Tahoma" panose="020B0604030504040204" pitchFamily="34" charset="0"/>
              </a:endParaRPr>
            </a:p>
          </p:txBody>
        </p:sp>
        <p:sp>
          <p:nvSpPr>
            <p:cNvPr id="27" name="Freeform 22"/>
            <p:cNvSpPr>
              <a:spLocks/>
            </p:cNvSpPr>
            <p:nvPr/>
          </p:nvSpPr>
          <p:spPr bwMode="auto">
            <a:xfrm>
              <a:off x="1371600" y="4638675"/>
              <a:ext cx="2519363" cy="692150"/>
            </a:xfrm>
            <a:custGeom>
              <a:avLst/>
              <a:gdLst>
                <a:gd name="T0" fmla="*/ 0 w 1587"/>
                <a:gd name="T1" fmla="*/ 0 h 436"/>
                <a:gd name="T2" fmla="*/ 0 w 1587"/>
                <a:gd name="T3" fmla="*/ 436 h 436"/>
                <a:gd name="T4" fmla="*/ 1587 w 1587"/>
                <a:gd name="T5" fmla="*/ 368 h 436"/>
                <a:gd name="T6" fmla="*/ 0 w 1587"/>
                <a:gd name="T7" fmla="*/ 0 h 436"/>
              </a:gdLst>
              <a:ahLst/>
              <a:cxnLst>
                <a:cxn ang="0">
                  <a:pos x="T0" y="T1"/>
                </a:cxn>
                <a:cxn ang="0">
                  <a:pos x="T2" y="T3"/>
                </a:cxn>
                <a:cxn ang="0">
                  <a:pos x="T4" y="T5"/>
                </a:cxn>
                <a:cxn ang="0">
                  <a:pos x="T6" y="T7"/>
                </a:cxn>
              </a:cxnLst>
              <a:rect l="0" t="0" r="r" b="b"/>
              <a:pathLst>
                <a:path w="1587" h="436">
                  <a:moveTo>
                    <a:pt x="0" y="0"/>
                  </a:moveTo>
                  <a:lnTo>
                    <a:pt x="0" y="436"/>
                  </a:lnTo>
                  <a:lnTo>
                    <a:pt x="1587" y="368"/>
                  </a:lnTo>
                  <a:lnTo>
                    <a:pt x="0" y="0"/>
                  </a:lnTo>
                  <a:close/>
                </a:path>
              </a:pathLst>
            </a:custGeom>
            <a:solidFill>
              <a:schemeClr val="accent2">
                <a:alpha val="10000"/>
              </a:schemeClr>
            </a:solidFill>
            <a:ln>
              <a:noFill/>
            </a:ln>
          </p:spPr>
          <p:txBody>
            <a:bodyPr vert="horz" wrap="square" lIns="91440" tIns="45720" rIns="91440" bIns="45720" numCol="1" rtlCol="1" anchor="t" anchorCtr="0" compatLnSpc="1">
              <a:prstTxWarp prst="textNoShape">
                <a:avLst/>
              </a:prstTxWarp>
            </a:bodyPr>
            <a:lstStyle/>
            <a:p>
              <a:pPr rtl="1"/>
              <a:endParaRPr lang="ar-SA" noProof="0">
                <a:latin typeface="Tahoma" panose="020B0604030504040204" pitchFamily="34" charset="0"/>
                <a:ea typeface="Tahoma" panose="020B0604030504040204" pitchFamily="34" charset="0"/>
                <a:cs typeface="Tahoma" panose="020B0604030504040204" pitchFamily="34" charset="0"/>
              </a:endParaRPr>
            </a:p>
          </p:txBody>
        </p:sp>
        <p:sp>
          <p:nvSpPr>
            <p:cNvPr id="28" name="Freeform 23"/>
            <p:cNvSpPr>
              <a:spLocks/>
            </p:cNvSpPr>
            <p:nvPr/>
          </p:nvSpPr>
          <p:spPr bwMode="auto">
            <a:xfrm>
              <a:off x="1371600" y="3228975"/>
              <a:ext cx="2519363" cy="1993900"/>
            </a:xfrm>
            <a:custGeom>
              <a:avLst/>
              <a:gdLst>
                <a:gd name="T0" fmla="*/ 0 w 1587"/>
                <a:gd name="T1" fmla="*/ 0 h 1256"/>
                <a:gd name="T2" fmla="*/ 0 w 1587"/>
                <a:gd name="T3" fmla="*/ 460 h 1256"/>
                <a:gd name="T4" fmla="*/ 1587 w 1587"/>
                <a:gd name="T5" fmla="*/ 1256 h 1256"/>
                <a:gd name="T6" fmla="*/ 0 w 1587"/>
                <a:gd name="T7" fmla="*/ 0 h 1256"/>
              </a:gdLst>
              <a:ahLst/>
              <a:cxnLst>
                <a:cxn ang="0">
                  <a:pos x="T0" y="T1"/>
                </a:cxn>
                <a:cxn ang="0">
                  <a:pos x="T2" y="T3"/>
                </a:cxn>
                <a:cxn ang="0">
                  <a:pos x="T4" y="T5"/>
                </a:cxn>
                <a:cxn ang="0">
                  <a:pos x="T6" y="T7"/>
                </a:cxn>
              </a:cxnLst>
              <a:rect l="0" t="0" r="r" b="b"/>
              <a:pathLst>
                <a:path w="1587" h="1256">
                  <a:moveTo>
                    <a:pt x="0" y="0"/>
                  </a:moveTo>
                  <a:lnTo>
                    <a:pt x="0" y="460"/>
                  </a:lnTo>
                  <a:lnTo>
                    <a:pt x="1587" y="1256"/>
                  </a:lnTo>
                  <a:lnTo>
                    <a:pt x="0" y="0"/>
                  </a:lnTo>
                  <a:close/>
                </a:path>
              </a:pathLst>
            </a:custGeom>
            <a:solidFill>
              <a:schemeClr val="accent2">
                <a:alpha val="10000"/>
              </a:schemeClr>
            </a:solidFill>
            <a:ln>
              <a:noFill/>
            </a:ln>
          </p:spPr>
          <p:txBody>
            <a:bodyPr vert="horz" wrap="square" lIns="91440" tIns="45720" rIns="91440" bIns="45720" numCol="1" rtlCol="1" anchor="t" anchorCtr="0" compatLnSpc="1">
              <a:prstTxWarp prst="textNoShape">
                <a:avLst/>
              </a:prstTxWarp>
            </a:bodyPr>
            <a:lstStyle/>
            <a:p>
              <a:pPr rtl="1"/>
              <a:endParaRPr lang="ar-SA" noProof="0">
                <a:latin typeface="Tahoma" panose="020B0604030504040204" pitchFamily="34" charset="0"/>
                <a:ea typeface="Tahoma" panose="020B0604030504040204" pitchFamily="34" charset="0"/>
                <a:cs typeface="Tahoma" panose="020B0604030504040204" pitchFamily="34" charset="0"/>
              </a:endParaRPr>
            </a:p>
          </p:txBody>
        </p:sp>
        <p:sp>
          <p:nvSpPr>
            <p:cNvPr id="32" name="Freeform 27"/>
            <p:cNvSpPr>
              <a:spLocks/>
            </p:cNvSpPr>
            <p:nvPr/>
          </p:nvSpPr>
          <p:spPr bwMode="auto">
            <a:xfrm>
              <a:off x="1382350" y="4194175"/>
              <a:ext cx="3665900" cy="1873188"/>
            </a:xfrm>
            <a:custGeom>
              <a:avLst/>
              <a:gdLst>
                <a:gd name="T0" fmla="*/ 2306 w 2306"/>
                <a:gd name="T1" fmla="*/ 388 h 1192"/>
                <a:gd name="T2" fmla="*/ 0 w 2306"/>
                <a:gd name="T3" fmla="*/ 1192 h 1192"/>
                <a:gd name="T4" fmla="*/ 0 w 2306"/>
                <a:gd name="T5" fmla="*/ 814 h 1192"/>
                <a:gd name="T6" fmla="*/ 2306 w 2306"/>
                <a:gd name="T7" fmla="*/ 0 h 1192"/>
                <a:gd name="T8" fmla="*/ 2306 w 2306"/>
                <a:gd name="T9" fmla="*/ 388 h 1192"/>
                <a:gd name="connsiteX0" fmla="*/ 10014 w 10014"/>
                <a:gd name="connsiteY0" fmla="*/ 3255 h 10000"/>
                <a:gd name="connsiteX1" fmla="*/ 14 w 10014"/>
                <a:gd name="connsiteY1" fmla="*/ 10000 h 10000"/>
                <a:gd name="connsiteX2" fmla="*/ 0 w 10014"/>
                <a:gd name="connsiteY2" fmla="*/ 6670 h 10000"/>
                <a:gd name="connsiteX3" fmla="*/ 10014 w 10014"/>
                <a:gd name="connsiteY3" fmla="*/ 0 h 10000"/>
                <a:gd name="connsiteX4" fmla="*/ 10014 w 10014"/>
                <a:gd name="connsiteY4" fmla="*/ 3255 h 10000"/>
                <a:gd name="connsiteX0" fmla="*/ 10014 w 10014"/>
                <a:gd name="connsiteY0" fmla="*/ 3255 h 9899"/>
                <a:gd name="connsiteX1" fmla="*/ 14 w 10014"/>
                <a:gd name="connsiteY1" fmla="*/ 9899 h 9899"/>
                <a:gd name="connsiteX2" fmla="*/ 0 w 10014"/>
                <a:gd name="connsiteY2" fmla="*/ 6670 h 9899"/>
                <a:gd name="connsiteX3" fmla="*/ 10014 w 10014"/>
                <a:gd name="connsiteY3" fmla="*/ 0 h 9899"/>
                <a:gd name="connsiteX4" fmla="*/ 10014 w 10014"/>
                <a:gd name="connsiteY4" fmla="*/ 3255 h 9899"/>
                <a:gd name="connsiteX0" fmla="*/ 10000 w 10000"/>
                <a:gd name="connsiteY0" fmla="*/ 3288 h 10000"/>
                <a:gd name="connsiteX1" fmla="*/ 1 w 10000"/>
                <a:gd name="connsiteY1" fmla="*/ 10000 h 10000"/>
                <a:gd name="connsiteX2" fmla="*/ 0 w 10000"/>
                <a:gd name="connsiteY2" fmla="*/ 6738 h 10000"/>
                <a:gd name="connsiteX3" fmla="*/ 10000 w 10000"/>
                <a:gd name="connsiteY3" fmla="*/ 0 h 10000"/>
                <a:gd name="connsiteX4" fmla="*/ 10000 w 10000"/>
                <a:gd name="connsiteY4" fmla="*/ 3288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00" h="10000">
                  <a:moveTo>
                    <a:pt x="10000" y="3288"/>
                  </a:moveTo>
                  <a:lnTo>
                    <a:pt x="1" y="10000"/>
                  </a:lnTo>
                  <a:cubicBezTo>
                    <a:pt x="-4" y="8879"/>
                    <a:pt x="5" y="7859"/>
                    <a:pt x="0" y="6738"/>
                  </a:cubicBezTo>
                  <a:lnTo>
                    <a:pt x="10000" y="0"/>
                  </a:lnTo>
                  <a:lnTo>
                    <a:pt x="10000" y="3288"/>
                  </a:lnTo>
                  <a:close/>
                </a:path>
              </a:pathLst>
            </a:custGeom>
            <a:solidFill>
              <a:schemeClr val="accent2"/>
            </a:solidFill>
            <a:ln>
              <a:noFill/>
            </a:ln>
          </p:spPr>
          <p:txBody>
            <a:bodyPr vert="horz" wrap="square" lIns="91440" tIns="45720" rIns="91440" bIns="45720" numCol="1" rtlCol="1" anchor="t" anchorCtr="0" compatLnSpc="1">
              <a:prstTxWarp prst="textNoShape">
                <a:avLst/>
              </a:prstTxWarp>
            </a:bodyPr>
            <a:lstStyle/>
            <a:p>
              <a:pPr rtl="1"/>
              <a:endParaRPr lang="ar-SA" noProof="0">
                <a:latin typeface="Tahoma" panose="020B0604030504040204" pitchFamily="34" charset="0"/>
                <a:ea typeface="Tahoma" panose="020B0604030504040204" pitchFamily="34" charset="0"/>
                <a:cs typeface="Tahoma" panose="020B0604030504040204" pitchFamily="34" charset="0"/>
              </a:endParaRPr>
            </a:p>
          </p:txBody>
        </p:sp>
      </p:grpSp>
      <p:sp>
        <p:nvSpPr>
          <p:cNvPr id="34" name="عنصر نائب للنص 33"/>
          <p:cNvSpPr>
            <a:spLocks noGrp="1"/>
          </p:cNvSpPr>
          <p:nvPr>
            <p:ph type="body" sz="quarter" idx="10" hasCustomPrompt="1"/>
          </p:nvPr>
        </p:nvSpPr>
        <p:spPr>
          <a:xfrm rot="1140000" flipH="1">
            <a:off x="5175185" y="2150079"/>
            <a:ext cx="3489039" cy="307777"/>
          </a:xfrm>
        </p:spPr>
        <p:txBody>
          <a:bodyPr tIns="0" bIns="0" rtlCol="1" anchor="ctr">
            <a:noAutofit/>
          </a:bodyPr>
          <a:lstStyle>
            <a:lvl1pPr marL="0" indent="0" algn="r" rtl="1">
              <a:lnSpc>
                <a:spcPct val="100000"/>
              </a:lnSpc>
              <a:spcBef>
                <a:spcPts val="0"/>
              </a:spcBef>
              <a:buNone/>
              <a:defRPr sz="1800" cap="all" baseline="0">
                <a:solidFill>
                  <a:schemeClr val="bg1"/>
                </a:solidFill>
                <a:latin typeface="Tahoma" panose="020B0604030504040204" pitchFamily="34" charset="0"/>
                <a:ea typeface="Tahoma" panose="020B0604030504040204" pitchFamily="34" charset="0"/>
                <a:cs typeface="Tahoma" panose="020B0604030504040204" pitchFamily="34" charset="0"/>
              </a:defRPr>
            </a:lvl1pPr>
            <a:lvl2pPr marL="0" indent="0" algn="r" rtl="1">
              <a:lnSpc>
                <a:spcPct val="100000"/>
              </a:lnSpc>
              <a:spcBef>
                <a:spcPts val="0"/>
              </a:spcBef>
              <a:buNone/>
              <a:defRPr sz="2000" cap="all" baseline="0">
                <a:latin typeface="+mj-lt"/>
              </a:defRPr>
            </a:lvl2pPr>
            <a:lvl3pPr marL="0" indent="0" algn="r" rtl="1">
              <a:lnSpc>
                <a:spcPct val="100000"/>
              </a:lnSpc>
              <a:spcBef>
                <a:spcPts val="0"/>
              </a:spcBef>
              <a:buNone/>
              <a:defRPr sz="2000" cap="all" baseline="0">
                <a:latin typeface="+mj-lt"/>
              </a:defRPr>
            </a:lvl3pPr>
            <a:lvl4pPr marL="0" indent="0" algn="r" rtl="1">
              <a:lnSpc>
                <a:spcPct val="100000"/>
              </a:lnSpc>
              <a:spcBef>
                <a:spcPts val="0"/>
              </a:spcBef>
              <a:buNone/>
              <a:defRPr sz="2000" cap="all" baseline="0">
                <a:latin typeface="+mj-lt"/>
              </a:defRPr>
            </a:lvl4pPr>
            <a:lvl5pPr marL="0" indent="0" algn="r" rtl="1">
              <a:lnSpc>
                <a:spcPct val="100000"/>
              </a:lnSpc>
              <a:spcBef>
                <a:spcPts val="0"/>
              </a:spcBef>
              <a:buNone/>
              <a:defRPr sz="2000" cap="all" baseline="0">
                <a:latin typeface="+mj-lt"/>
              </a:defRPr>
            </a:lvl5pPr>
          </a:lstStyle>
          <a:p>
            <a:pPr lvl="0" rtl="1"/>
            <a:r>
              <a:rPr lang="ar-SA" noProof="0"/>
              <a:t>انقر لتحرير النص</a:t>
            </a:r>
          </a:p>
        </p:txBody>
      </p:sp>
      <p:sp>
        <p:nvSpPr>
          <p:cNvPr id="37" name="عنصر نائب للنص 36"/>
          <p:cNvSpPr>
            <a:spLocks noGrp="1"/>
          </p:cNvSpPr>
          <p:nvPr>
            <p:ph type="body" sz="quarter" idx="11" hasCustomPrompt="1"/>
          </p:nvPr>
        </p:nvSpPr>
        <p:spPr>
          <a:xfrm rot="1140000" flipH="1">
            <a:off x="5072321" y="2380991"/>
            <a:ext cx="3495476" cy="553998"/>
          </a:xfrm>
        </p:spPr>
        <p:txBody>
          <a:bodyPr wrap="square" tIns="0" bIns="0" rtlCol="1" anchor="ctr">
            <a:noAutofit/>
          </a:bodyPr>
          <a:lstStyle>
            <a:lvl1pPr marL="0" indent="0" algn="r" rtl="1">
              <a:lnSpc>
                <a:spcPct val="100000"/>
              </a:lnSpc>
              <a:spcBef>
                <a:spcPts val="0"/>
              </a:spcBef>
              <a:buNone/>
              <a:defRPr sz="3200" cap="all" baseline="0">
                <a:solidFill>
                  <a:schemeClr val="bg1"/>
                </a:solidFill>
                <a:latin typeface="Tahoma" panose="020B0604030504040204" pitchFamily="34" charset="0"/>
                <a:ea typeface="Tahoma" panose="020B0604030504040204" pitchFamily="34" charset="0"/>
                <a:cs typeface="Tahoma" panose="020B0604030504040204" pitchFamily="34" charset="0"/>
              </a:defRPr>
            </a:lvl1pPr>
            <a:lvl2pPr marL="0" indent="0" algn="r" rtl="1">
              <a:lnSpc>
                <a:spcPct val="100000"/>
              </a:lnSpc>
              <a:spcBef>
                <a:spcPts val="0"/>
              </a:spcBef>
              <a:buNone/>
              <a:defRPr sz="3600" cap="all" baseline="0">
                <a:latin typeface="+mj-lt"/>
              </a:defRPr>
            </a:lvl2pPr>
            <a:lvl3pPr marL="0" indent="0" algn="r" rtl="1">
              <a:lnSpc>
                <a:spcPct val="100000"/>
              </a:lnSpc>
              <a:spcBef>
                <a:spcPts val="0"/>
              </a:spcBef>
              <a:buNone/>
              <a:defRPr sz="3600" cap="all" baseline="0">
                <a:latin typeface="+mj-lt"/>
              </a:defRPr>
            </a:lvl3pPr>
            <a:lvl4pPr marL="0" indent="0" algn="r" rtl="1">
              <a:lnSpc>
                <a:spcPct val="100000"/>
              </a:lnSpc>
              <a:spcBef>
                <a:spcPts val="0"/>
              </a:spcBef>
              <a:buNone/>
              <a:defRPr sz="3600" cap="all" baseline="0">
                <a:latin typeface="+mj-lt"/>
              </a:defRPr>
            </a:lvl4pPr>
            <a:lvl5pPr marL="0" indent="0" algn="r" rtl="1">
              <a:lnSpc>
                <a:spcPct val="100000"/>
              </a:lnSpc>
              <a:spcBef>
                <a:spcPts val="0"/>
              </a:spcBef>
              <a:buNone/>
              <a:defRPr sz="3600" cap="all" baseline="0">
                <a:latin typeface="+mj-lt"/>
              </a:defRPr>
            </a:lvl5pPr>
          </a:lstStyle>
          <a:p>
            <a:pPr lvl="0" rtl="1"/>
            <a:r>
              <a:rPr lang="ar-SA" noProof="0"/>
              <a:t>انقر للتحرير</a:t>
            </a:r>
          </a:p>
        </p:txBody>
      </p:sp>
      <p:sp>
        <p:nvSpPr>
          <p:cNvPr id="45" name="عنصر نائب للنص 44"/>
          <p:cNvSpPr>
            <a:spLocks noGrp="1"/>
          </p:cNvSpPr>
          <p:nvPr>
            <p:ph type="body" sz="quarter" idx="14" hasCustomPrompt="1"/>
          </p:nvPr>
        </p:nvSpPr>
        <p:spPr>
          <a:xfrm rot="1140000" flipH="1">
            <a:off x="5002072" y="4745619"/>
            <a:ext cx="2783136" cy="230832"/>
          </a:xfrm>
        </p:spPr>
        <p:txBody>
          <a:bodyPr tIns="0" bIns="0" rtlCol="1" anchor="ctr">
            <a:noAutofit/>
          </a:bodyPr>
          <a:lstStyle>
            <a:lvl1pPr marL="0" indent="0" algn="r" rtl="1">
              <a:lnSpc>
                <a:spcPct val="100000"/>
              </a:lnSpc>
              <a:spcBef>
                <a:spcPts val="0"/>
              </a:spcBef>
              <a:buNone/>
              <a:defRPr sz="1400" cap="all" baseline="0">
                <a:solidFill>
                  <a:schemeClr val="bg1"/>
                </a:solidFill>
                <a:latin typeface="Tahoma" panose="020B0604030504040204" pitchFamily="34" charset="0"/>
                <a:ea typeface="Tahoma" panose="020B0604030504040204" pitchFamily="34" charset="0"/>
                <a:cs typeface="Tahoma" panose="020B0604030504040204" pitchFamily="34" charset="0"/>
              </a:defRPr>
            </a:lvl1pPr>
            <a:lvl2pPr marL="0" indent="0" algn="r" rtl="1">
              <a:lnSpc>
                <a:spcPct val="100000"/>
              </a:lnSpc>
              <a:spcBef>
                <a:spcPts val="0"/>
              </a:spcBef>
              <a:buNone/>
              <a:defRPr sz="1500" cap="all" baseline="0">
                <a:latin typeface="+mj-lt"/>
              </a:defRPr>
            </a:lvl2pPr>
            <a:lvl3pPr marL="0" indent="0" algn="r" rtl="1">
              <a:lnSpc>
                <a:spcPct val="100000"/>
              </a:lnSpc>
              <a:spcBef>
                <a:spcPts val="0"/>
              </a:spcBef>
              <a:buNone/>
              <a:defRPr sz="1500" cap="all" baseline="0">
                <a:latin typeface="+mj-lt"/>
              </a:defRPr>
            </a:lvl3pPr>
            <a:lvl4pPr marL="0" indent="0" algn="r" rtl="1">
              <a:lnSpc>
                <a:spcPct val="100000"/>
              </a:lnSpc>
              <a:spcBef>
                <a:spcPts val="0"/>
              </a:spcBef>
              <a:buNone/>
              <a:defRPr sz="1500" cap="all" baseline="0">
                <a:latin typeface="+mj-lt"/>
              </a:defRPr>
            </a:lvl4pPr>
            <a:lvl5pPr marL="0" indent="0" algn="r" rtl="1">
              <a:lnSpc>
                <a:spcPct val="100000"/>
              </a:lnSpc>
              <a:spcBef>
                <a:spcPts val="0"/>
              </a:spcBef>
              <a:buNone/>
              <a:defRPr sz="1500" cap="all" baseline="0">
                <a:latin typeface="+mj-lt"/>
              </a:defRPr>
            </a:lvl5pPr>
          </a:lstStyle>
          <a:p>
            <a:pPr lvl="0" rtl="1"/>
            <a:r>
              <a:rPr lang="ar-SA" noProof="0"/>
              <a:t>انقر لتحرير النص</a:t>
            </a:r>
          </a:p>
        </p:txBody>
      </p:sp>
      <p:sp>
        <p:nvSpPr>
          <p:cNvPr id="50" name="عنصر نائب للنص 49"/>
          <p:cNvSpPr>
            <a:spLocks noGrp="1"/>
          </p:cNvSpPr>
          <p:nvPr>
            <p:ph type="body" sz="quarter" idx="15" hasCustomPrompt="1"/>
          </p:nvPr>
        </p:nvSpPr>
        <p:spPr>
          <a:xfrm rot="1140000" flipH="1">
            <a:off x="4991007" y="4967665"/>
            <a:ext cx="2722775" cy="230832"/>
          </a:xfrm>
        </p:spPr>
        <p:txBody>
          <a:bodyPr tIns="0" bIns="0" rtlCol="1" anchor="ctr">
            <a:noAutofit/>
          </a:bodyPr>
          <a:lstStyle>
            <a:lvl1pPr marL="0" indent="0" algn="r" rtl="1">
              <a:lnSpc>
                <a:spcPct val="100000"/>
              </a:lnSpc>
              <a:spcBef>
                <a:spcPts val="0"/>
              </a:spcBef>
              <a:buNone/>
              <a:defRPr sz="1400">
                <a:solidFill>
                  <a:schemeClr val="bg1"/>
                </a:solidFill>
                <a:latin typeface="Tahoma" panose="020B0604030504040204" pitchFamily="34" charset="0"/>
                <a:ea typeface="Tahoma" panose="020B0604030504040204" pitchFamily="34" charset="0"/>
                <a:cs typeface="Tahoma" panose="020B0604030504040204" pitchFamily="34" charset="0"/>
              </a:defRPr>
            </a:lvl1pPr>
            <a:lvl2pPr marL="0" indent="0" algn="r" rtl="1">
              <a:lnSpc>
                <a:spcPct val="100000"/>
              </a:lnSpc>
              <a:spcBef>
                <a:spcPts val="0"/>
              </a:spcBef>
              <a:buNone/>
              <a:defRPr sz="1500">
                <a:latin typeface="+mj-lt"/>
              </a:defRPr>
            </a:lvl2pPr>
            <a:lvl3pPr marL="0" indent="0" algn="r" rtl="1">
              <a:lnSpc>
                <a:spcPct val="100000"/>
              </a:lnSpc>
              <a:spcBef>
                <a:spcPts val="0"/>
              </a:spcBef>
              <a:buNone/>
              <a:defRPr sz="1500">
                <a:latin typeface="+mj-lt"/>
              </a:defRPr>
            </a:lvl3pPr>
            <a:lvl4pPr marL="0" indent="0" algn="r" rtl="1">
              <a:lnSpc>
                <a:spcPct val="100000"/>
              </a:lnSpc>
              <a:spcBef>
                <a:spcPts val="0"/>
              </a:spcBef>
              <a:buNone/>
              <a:defRPr sz="1500">
                <a:latin typeface="+mj-lt"/>
              </a:defRPr>
            </a:lvl4pPr>
            <a:lvl5pPr marL="0" indent="0" algn="r" rtl="1">
              <a:lnSpc>
                <a:spcPct val="100000"/>
              </a:lnSpc>
              <a:spcBef>
                <a:spcPts val="0"/>
              </a:spcBef>
              <a:buNone/>
              <a:defRPr sz="1500">
                <a:latin typeface="+mj-lt"/>
              </a:defRPr>
            </a:lvl5pPr>
          </a:lstStyle>
          <a:p>
            <a:pPr lvl="0" rtl="1"/>
            <a:r>
              <a:rPr lang="ar-SA" noProof="0"/>
              <a:t>انقر لتحرير النص</a:t>
            </a:r>
          </a:p>
        </p:txBody>
      </p:sp>
      <p:sp>
        <p:nvSpPr>
          <p:cNvPr id="52" name="عنصر نائب للنص 51"/>
          <p:cNvSpPr>
            <a:spLocks noGrp="1"/>
          </p:cNvSpPr>
          <p:nvPr>
            <p:ph type="body" sz="quarter" idx="16" hasCustomPrompt="1"/>
          </p:nvPr>
        </p:nvSpPr>
        <p:spPr>
          <a:xfrm flipH="1">
            <a:off x="6916840" y="5998393"/>
            <a:ext cx="1645920" cy="634181"/>
          </a:xfrm>
        </p:spPr>
        <p:txBody>
          <a:bodyPr rtlCol="1">
            <a:noAutofit/>
          </a:bodyPr>
          <a:lstStyle>
            <a:lvl1pPr marL="0" indent="0" algn="r" rtl="1">
              <a:lnSpc>
                <a:spcPct val="100000"/>
              </a:lnSpc>
              <a:spcBef>
                <a:spcPts val="200"/>
              </a:spcBef>
              <a:buNone/>
              <a:defRPr sz="800">
                <a:latin typeface="Tahoma" panose="020B0604030504040204" pitchFamily="34" charset="0"/>
                <a:ea typeface="Tahoma" panose="020B0604030504040204" pitchFamily="34" charset="0"/>
                <a:cs typeface="Tahoma" panose="020B0604030504040204" pitchFamily="34" charset="0"/>
              </a:defRPr>
            </a:lvl1pPr>
            <a:lvl2pPr marL="0" indent="0" algn="r" rtl="1">
              <a:lnSpc>
                <a:spcPct val="100000"/>
              </a:lnSpc>
              <a:spcBef>
                <a:spcPts val="0"/>
              </a:spcBef>
              <a:buNone/>
              <a:defRPr sz="900">
                <a:latin typeface="+mj-lt"/>
              </a:defRPr>
            </a:lvl2pPr>
            <a:lvl3pPr marL="0" indent="0" algn="r" rtl="1">
              <a:lnSpc>
                <a:spcPct val="100000"/>
              </a:lnSpc>
              <a:spcBef>
                <a:spcPts val="0"/>
              </a:spcBef>
              <a:buNone/>
              <a:defRPr sz="900">
                <a:latin typeface="+mj-lt"/>
              </a:defRPr>
            </a:lvl3pPr>
            <a:lvl4pPr marL="0" indent="0" algn="r" rtl="1">
              <a:lnSpc>
                <a:spcPct val="100000"/>
              </a:lnSpc>
              <a:spcBef>
                <a:spcPts val="0"/>
              </a:spcBef>
              <a:buNone/>
              <a:defRPr sz="900">
                <a:latin typeface="+mj-lt"/>
              </a:defRPr>
            </a:lvl4pPr>
            <a:lvl5pPr marL="0" indent="0" algn="r" rtl="1">
              <a:lnSpc>
                <a:spcPct val="100000"/>
              </a:lnSpc>
              <a:spcBef>
                <a:spcPts val="0"/>
              </a:spcBef>
              <a:buNone/>
              <a:defRPr sz="900">
                <a:latin typeface="+mj-lt"/>
              </a:defRPr>
            </a:lvl5pPr>
          </a:lstStyle>
          <a:p>
            <a:pPr lvl="0" rtl="1"/>
            <a:r>
              <a:rPr lang="ar-SA" noProof="0"/>
              <a:t>انقر لتحرير النص</a:t>
            </a:r>
          </a:p>
        </p:txBody>
      </p:sp>
      <p:sp>
        <p:nvSpPr>
          <p:cNvPr id="53" name="عنصر نائب للنص 51"/>
          <p:cNvSpPr>
            <a:spLocks noGrp="1"/>
          </p:cNvSpPr>
          <p:nvPr>
            <p:ph type="body" sz="quarter" idx="17" hasCustomPrompt="1"/>
          </p:nvPr>
        </p:nvSpPr>
        <p:spPr>
          <a:xfrm flipH="1">
            <a:off x="5189748" y="5998393"/>
            <a:ext cx="1645920" cy="634181"/>
          </a:xfrm>
        </p:spPr>
        <p:txBody>
          <a:bodyPr rtlCol="1">
            <a:noAutofit/>
          </a:bodyPr>
          <a:lstStyle>
            <a:lvl1pPr marL="0" indent="0" algn="r" rtl="1">
              <a:lnSpc>
                <a:spcPct val="100000"/>
              </a:lnSpc>
              <a:spcBef>
                <a:spcPts val="200"/>
              </a:spcBef>
              <a:buNone/>
              <a:defRPr sz="800">
                <a:latin typeface="Tahoma" panose="020B0604030504040204" pitchFamily="34" charset="0"/>
                <a:ea typeface="Tahoma" panose="020B0604030504040204" pitchFamily="34" charset="0"/>
                <a:cs typeface="Tahoma" panose="020B0604030504040204" pitchFamily="34" charset="0"/>
              </a:defRPr>
            </a:lvl1pPr>
            <a:lvl2pPr marL="0" indent="0" algn="r" rtl="1">
              <a:lnSpc>
                <a:spcPct val="100000"/>
              </a:lnSpc>
              <a:spcBef>
                <a:spcPts val="0"/>
              </a:spcBef>
              <a:buNone/>
              <a:defRPr sz="900">
                <a:latin typeface="+mj-lt"/>
              </a:defRPr>
            </a:lvl2pPr>
            <a:lvl3pPr marL="0" indent="0" algn="r" rtl="1">
              <a:lnSpc>
                <a:spcPct val="100000"/>
              </a:lnSpc>
              <a:spcBef>
                <a:spcPts val="0"/>
              </a:spcBef>
              <a:buNone/>
              <a:defRPr sz="900">
                <a:latin typeface="+mj-lt"/>
              </a:defRPr>
            </a:lvl3pPr>
            <a:lvl4pPr marL="0" indent="0" algn="r" rtl="1">
              <a:lnSpc>
                <a:spcPct val="100000"/>
              </a:lnSpc>
              <a:spcBef>
                <a:spcPts val="0"/>
              </a:spcBef>
              <a:buNone/>
              <a:defRPr sz="900">
                <a:latin typeface="+mj-lt"/>
              </a:defRPr>
            </a:lvl4pPr>
            <a:lvl5pPr marL="0" indent="0" algn="r" rtl="1">
              <a:lnSpc>
                <a:spcPct val="100000"/>
              </a:lnSpc>
              <a:spcBef>
                <a:spcPts val="0"/>
              </a:spcBef>
              <a:buNone/>
              <a:defRPr sz="900">
                <a:latin typeface="+mj-lt"/>
              </a:defRPr>
            </a:lvl5pPr>
          </a:lstStyle>
          <a:p>
            <a:pPr lvl="0" rtl="1"/>
            <a:r>
              <a:rPr lang="ar-SA" noProof="0"/>
              <a:t>انقر لتحرير النص</a:t>
            </a:r>
          </a:p>
        </p:txBody>
      </p:sp>
      <p:grpSp>
        <p:nvGrpSpPr>
          <p:cNvPr id="29" name="المجموعة 28" title="رسومات الخلفية - الجانب الأيمن"/>
          <p:cNvGrpSpPr/>
          <p:nvPr/>
        </p:nvGrpSpPr>
        <p:grpSpPr>
          <a:xfrm flipH="1">
            <a:off x="1347486" y="1158875"/>
            <a:ext cx="3676650" cy="5486400"/>
            <a:chOff x="1371600" y="1158875"/>
            <a:chExt cx="3676650" cy="5486400"/>
          </a:xfrm>
        </p:grpSpPr>
        <p:sp>
          <p:nvSpPr>
            <p:cNvPr id="30" name="Freeform 5"/>
            <p:cNvSpPr>
              <a:spLocks/>
            </p:cNvSpPr>
            <p:nvPr/>
          </p:nvSpPr>
          <p:spPr bwMode="auto">
            <a:xfrm>
              <a:off x="1383657" y="1158875"/>
              <a:ext cx="3660775" cy="4343400"/>
            </a:xfrm>
            <a:custGeom>
              <a:avLst/>
              <a:gdLst>
                <a:gd name="T0" fmla="*/ 2306 w 2306"/>
                <a:gd name="T1" fmla="*/ 1922 h 2736"/>
                <a:gd name="T2" fmla="*/ 0 w 2306"/>
                <a:gd name="T3" fmla="*/ 2736 h 2736"/>
                <a:gd name="T4" fmla="*/ 0 w 2306"/>
                <a:gd name="T5" fmla="*/ 0 h 2736"/>
                <a:gd name="T6" fmla="*/ 2306 w 2306"/>
                <a:gd name="T7" fmla="*/ 0 h 2736"/>
                <a:gd name="T8" fmla="*/ 2306 w 2306"/>
                <a:gd name="T9" fmla="*/ 1922 h 2736"/>
              </a:gdLst>
              <a:ahLst/>
              <a:cxnLst>
                <a:cxn ang="0">
                  <a:pos x="T0" y="T1"/>
                </a:cxn>
                <a:cxn ang="0">
                  <a:pos x="T2" y="T3"/>
                </a:cxn>
                <a:cxn ang="0">
                  <a:pos x="T4" y="T5"/>
                </a:cxn>
                <a:cxn ang="0">
                  <a:pos x="T6" y="T7"/>
                </a:cxn>
                <a:cxn ang="0">
                  <a:pos x="T8" y="T9"/>
                </a:cxn>
              </a:cxnLst>
              <a:rect l="0" t="0" r="r" b="b"/>
              <a:pathLst>
                <a:path w="2306" h="2736">
                  <a:moveTo>
                    <a:pt x="2306" y="1922"/>
                  </a:moveTo>
                  <a:lnTo>
                    <a:pt x="0" y="2736"/>
                  </a:lnTo>
                  <a:lnTo>
                    <a:pt x="0" y="0"/>
                  </a:lnTo>
                  <a:lnTo>
                    <a:pt x="2306" y="0"/>
                  </a:lnTo>
                  <a:lnTo>
                    <a:pt x="2306" y="1922"/>
                  </a:lnTo>
                  <a:close/>
                </a:path>
              </a:pathLst>
            </a:custGeom>
            <a:solidFill>
              <a:schemeClr val="accent1"/>
            </a:solidFill>
            <a:ln>
              <a:noFill/>
            </a:ln>
          </p:spPr>
          <p:txBody>
            <a:bodyPr vert="horz" wrap="square" lIns="91440" tIns="45720" rIns="91440" bIns="45720" numCol="1" rtlCol="1" anchor="t" anchorCtr="0" compatLnSpc="1">
              <a:prstTxWarp prst="textNoShape">
                <a:avLst/>
              </a:prstTxWarp>
            </a:bodyPr>
            <a:lstStyle/>
            <a:p>
              <a:pPr rtl="1"/>
              <a:endParaRPr lang="ar-SA" noProof="0">
                <a:latin typeface="Tahoma" panose="020B0604030504040204" pitchFamily="34" charset="0"/>
                <a:ea typeface="Tahoma" panose="020B0604030504040204" pitchFamily="34" charset="0"/>
                <a:cs typeface="Tahoma" panose="020B0604030504040204" pitchFamily="34" charset="0"/>
              </a:endParaRPr>
            </a:p>
          </p:txBody>
        </p:sp>
        <p:sp>
          <p:nvSpPr>
            <p:cNvPr id="31" name="Freeform 9"/>
            <p:cNvSpPr>
              <a:spLocks/>
            </p:cNvSpPr>
            <p:nvPr/>
          </p:nvSpPr>
          <p:spPr bwMode="auto">
            <a:xfrm>
              <a:off x="3890963" y="3787775"/>
              <a:ext cx="1141413" cy="1435100"/>
            </a:xfrm>
            <a:custGeom>
              <a:avLst/>
              <a:gdLst>
                <a:gd name="T0" fmla="*/ 719 w 719"/>
                <a:gd name="T1" fmla="*/ 382 h 904"/>
                <a:gd name="T2" fmla="*/ 719 w 719"/>
                <a:gd name="T3" fmla="*/ 0 h 904"/>
                <a:gd name="T4" fmla="*/ 0 w 719"/>
                <a:gd name="T5" fmla="*/ 904 h 904"/>
                <a:gd name="T6" fmla="*/ 719 w 719"/>
                <a:gd name="T7" fmla="*/ 382 h 904"/>
              </a:gdLst>
              <a:ahLst/>
              <a:cxnLst>
                <a:cxn ang="0">
                  <a:pos x="T0" y="T1"/>
                </a:cxn>
                <a:cxn ang="0">
                  <a:pos x="T2" y="T3"/>
                </a:cxn>
                <a:cxn ang="0">
                  <a:pos x="T4" y="T5"/>
                </a:cxn>
                <a:cxn ang="0">
                  <a:pos x="T6" y="T7"/>
                </a:cxn>
              </a:cxnLst>
              <a:rect l="0" t="0" r="r" b="b"/>
              <a:pathLst>
                <a:path w="719" h="904">
                  <a:moveTo>
                    <a:pt x="719" y="382"/>
                  </a:moveTo>
                  <a:lnTo>
                    <a:pt x="719" y="0"/>
                  </a:lnTo>
                  <a:lnTo>
                    <a:pt x="0" y="904"/>
                  </a:lnTo>
                  <a:lnTo>
                    <a:pt x="719" y="382"/>
                  </a:lnTo>
                  <a:close/>
                </a:path>
              </a:pathLst>
            </a:custGeom>
            <a:solidFill>
              <a:schemeClr val="accent2">
                <a:alpha val="10000"/>
              </a:schemeClr>
            </a:solidFill>
            <a:ln>
              <a:noFill/>
            </a:ln>
          </p:spPr>
          <p:txBody>
            <a:bodyPr vert="horz" wrap="square" lIns="91440" tIns="45720" rIns="91440" bIns="45720" numCol="1" rtlCol="1" anchor="t" anchorCtr="0" compatLnSpc="1">
              <a:prstTxWarp prst="textNoShape">
                <a:avLst/>
              </a:prstTxWarp>
            </a:bodyPr>
            <a:lstStyle/>
            <a:p>
              <a:pPr rtl="1"/>
              <a:endParaRPr lang="ar-SA" noProof="0">
                <a:latin typeface="Tahoma" panose="020B0604030504040204" pitchFamily="34" charset="0"/>
                <a:ea typeface="Tahoma" panose="020B0604030504040204" pitchFamily="34" charset="0"/>
                <a:cs typeface="Tahoma" panose="020B0604030504040204" pitchFamily="34" charset="0"/>
              </a:endParaRPr>
            </a:p>
          </p:txBody>
        </p:sp>
        <p:sp>
          <p:nvSpPr>
            <p:cNvPr id="33" name="Freeform 10"/>
            <p:cNvSpPr>
              <a:spLocks/>
            </p:cNvSpPr>
            <p:nvPr/>
          </p:nvSpPr>
          <p:spPr bwMode="auto">
            <a:xfrm>
              <a:off x="3890963" y="4826000"/>
              <a:ext cx="1141413" cy="396875"/>
            </a:xfrm>
            <a:custGeom>
              <a:avLst/>
              <a:gdLst>
                <a:gd name="T0" fmla="*/ 719 w 719"/>
                <a:gd name="T1" fmla="*/ 220 h 250"/>
                <a:gd name="T2" fmla="*/ 719 w 719"/>
                <a:gd name="T3" fmla="*/ 0 h 250"/>
                <a:gd name="T4" fmla="*/ 0 w 719"/>
                <a:gd name="T5" fmla="*/ 250 h 250"/>
                <a:gd name="T6" fmla="*/ 719 w 719"/>
                <a:gd name="T7" fmla="*/ 220 h 250"/>
              </a:gdLst>
              <a:ahLst/>
              <a:cxnLst>
                <a:cxn ang="0">
                  <a:pos x="T0" y="T1"/>
                </a:cxn>
                <a:cxn ang="0">
                  <a:pos x="T2" y="T3"/>
                </a:cxn>
                <a:cxn ang="0">
                  <a:pos x="T4" y="T5"/>
                </a:cxn>
                <a:cxn ang="0">
                  <a:pos x="T6" y="T7"/>
                </a:cxn>
              </a:cxnLst>
              <a:rect l="0" t="0" r="r" b="b"/>
              <a:pathLst>
                <a:path w="719" h="250">
                  <a:moveTo>
                    <a:pt x="719" y="220"/>
                  </a:moveTo>
                  <a:lnTo>
                    <a:pt x="719" y="0"/>
                  </a:lnTo>
                  <a:lnTo>
                    <a:pt x="0" y="250"/>
                  </a:lnTo>
                  <a:lnTo>
                    <a:pt x="719" y="220"/>
                  </a:lnTo>
                  <a:close/>
                </a:path>
              </a:pathLst>
            </a:custGeom>
            <a:solidFill>
              <a:schemeClr val="accent2">
                <a:alpha val="10000"/>
              </a:schemeClr>
            </a:solidFill>
            <a:ln>
              <a:noFill/>
            </a:ln>
          </p:spPr>
          <p:txBody>
            <a:bodyPr vert="horz" wrap="square" lIns="91440" tIns="45720" rIns="91440" bIns="45720" numCol="1" rtlCol="1" anchor="t" anchorCtr="0" compatLnSpc="1">
              <a:prstTxWarp prst="textNoShape">
                <a:avLst/>
              </a:prstTxWarp>
            </a:bodyPr>
            <a:lstStyle/>
            <a:p>
              <a:pPr rtl="1"/>
              <a:endParaRPr lang="ar-SA" noProof="0">
                <a:latin typeface="Tahoma" panose="020B0604030504040204" pitchFamily="34" charset="0"/>
                <a:ea typeface="Tahoma" panose="020B0604030504040204" pitchFamily="34" charset="0"/>
                <a:cs typeface="Tahoma" panose="020B0604030504040204" pitchFamily="34" charset="0"/>
              </a:endParaRPr>
            </a:p>
          </p:txBody>
        </p:sp>
        <p:sp>
          <p:nvSpPr>
            <p:cNvPr id="35" name="Freeform 11"/>
            <p:cNvSpPr>
              <a:spLocks/>
            </p:cNvSpPr>
            <p:nvPr/>
          </p:nvSpPr>
          <p:spPr bwMode="auto">
            <a:xfrm>
              <a:off x="3890963" y="1158875"/>
              <a:ext cx="1141413" cy="4064000"/>
            </a:xfrm>
            <a:custGeom>
              <a:avLst/>
              <a:gdLst>
                <a:gd name="T0" fmla="*/ 719 w 719"/>
                <a:gd name="T1" fmla="*/ 1010 h 2560"/>
                <a:gd name="T2" fmla="*/ 719 w 719"/>
                <a:gd name="T3" fmla="*/ 0 h 2560"/>
                <a:gd name="T4" fmla="*/ 595 w 719"/>
                <a:gd name="T5" fmla="*/ 0 h 2560"/>
                <a:gd name="T6" fmla="*/ 0 w 719"/>
                <a:gd name="T7" fmla="*/ 2560 h 2560"/>
                <a:gd name="T8" fmla="*/ 719 w 719"/>
                <a:gd name="T9" fmla="*/ 1010 h 2560"/>
              </a:gdLst>
              <a:ahLst/>
              <a:cxnLst>
                <a:cxn ang="0">
                  <a:pos x="T0" y="T1"/>
                </a:cxn>
                <a:cxn ang="0">
                  <a:pos x="T2" y="T3"/>
                </a:cxn>
                <a:cxn ang="0">
                  <a:pos x="T4" y="T5"/>
                </a:cxn>
                <a:cxn ang="0">
                  <a:pos x="T6" y="T7"/>
                </a:cxn>
                <a:cxn ang="0">
                  <a:pos x="T8" y="T9"/>
                </a:cxn>
              </a:cxnLst>
              <a:rect l="0" t="0" r="r" b="b"/>
              <a:pathLst>
                <a:path w="719" h="2560">
                  <a:moveTo>
                    <a:pt x="719" y="1010"/>
                  </a:moveTo>
                  <a:lnTo>
                    <a:pt x="719" y="0"/>
                  </a:lnTo>
                  <a:lnTo>
                    <a:pt x="595" y="0"/>
                  </a:lnTo>
                  <a:lnTo>
                    <a:pt x="0" y="2560"/>
                  </a:lnTo>
                  <a:lnTo>
                    <a:pt x="719" y="1010"/>
                  </a:lnTo>
                  <a:close/>
                </a:path>
              </a:pathLst>
            </a:custGeom>
            <a:solidFill>
              <a:schemeClr val="accent2">
                <a:alpha val="10000"/>
              </a:schemeClr>
            </a:solidFill>
            <a:ln>
              <a:noFill/>
            </a:ln>
          </p:spPr>
          <p:txBody>
            <a:bodyPr vert="horz" wrap="square" lIns="91440" tIns="45720" rIns="91440" bIns="45720" numCol="1" rtlCol="1" anchor="t" anchorCtr="0" compatLnSpc="1">
              <a:prstTxWarp prst="textNoShape">
                <a:avLst/>
              </a:prstTxWarp>
            </a:bodyPr>
            <a:lstStyle/>
            <a:p>
              <a:pPr rtl="1"/>
              <a:endParaRPr lang="ar-SA" noProof="0">
                <a:latin typeface="Tahoma" panose="020B0604030504040204" pitchFamily="34" charset="0"/>
                <a:ea typeface="Tahoma" panose="020B0604030504040204" pitchFamily="34" charset="0"/>
                <a:cs typeface="Tahoma" panose="020B0604030504040204" pitchFamily="34" charset="0"/>
              </a:endParaRPr>
            </a:p>
          </p:txBody>
        </p:sp>
        <p:sp>
          <p:nvSpPr>
            <p:cNvPr id="36" name="Freeform 12"/>
            <p:cNvSpPr>
              <a:spLocks/>
            </p:cNvSpPr>
            <p:nvPr/>
          </p:nvSpPr>
          <p:spPr bwMode="auto">
            <a:xfrm>
              <a:off x="3436938" y="1158875"/>
              <a:ext cx="657225" cy="4064000"/>
            </a:xfrm>
            <a:custGeom>
              <a:avLst/>
              <a:gdLst>
                <a:gd name="T0" fmla="*/ 414 w 414"/>
                <a:gd name="T1" fmla="*/ 0 h 2560"/>
                <a:gd name="T2" fmla="*/ 0 w 414"/>
                <a:gd name="T3" fmla="*/ 0 h 2560"/>
                <a:gd name="T4" fmla="*/ 286 w 414"/>
                <a:gd name="T5" fmla="*/ 2560 h 2560"/>
                <a:gd name="T6" fmla="*/ 414 w 414"/>
                <a:gd name="T7" fmla="*/ 0 h 2560"/>
              </a:gdLst>
              <a:ahLst/>
              <a:cxnLst>
                <a:cxn ang="0">
                  <a:pos x="T0" y="T1"/>
                </a:cxn>
                <a:cxn ang="0">
                  <a:pos x="T2" y="T3"/>
                </a:cxn>
                <a:cxn ang="0">
                  <a:pos x="T4" y="T5"/>
                </a:cxn>
                <a:cxn ang="0">
                  <a:pos x="T6" y="T7"/>
                </a:cxn>
              </a:cxnLst>
              <a:rect l="0" t="0" r="r" b="b"/>
              <a:pathLst>
                <a:path w="414" h="2560">
                  <a:moveTo>
                    <a:pt x="414" y="0"/>
                  </a:moveTo>
                  <a:lnTo>
                    <a:pt x="0" y="0"/>
                  </a:lnTo>
                  <a:lnTo>
                    <a:pt x="286" y="2560"/>
                  </a:lnTo>
                  <a:lnTo>
                    <a:pt x="414" y="0"/>
                  </a:lnTo>
                  <a:close/>
                </a:path>
              </a:pathLst>
            </a:custGeom>
            <a:solidFill>
              <a:schemeClr val="accent2">
                <a:alpha val="10000"/>
              </a:schemeClr>
            </a:solidFill>
            <a:ln>
              <a:noFill/>
            </a:ln>
          </p:spPr>
          <p:txBody>
            <a:bodyPr vert="horz" wrap="square" lIns="91440" tIns="45720" rIns="91440" bIns="45720" numCol="1" rtlCol="1" anchor="t" anchorCtr="0" compatLnSpc="1">
              <a:prstTxWarp prst="textNoShape">
                <a:avLst/>
              </a:prstTxWarp>
            </a:bodyPr>
            <a:lstStyle/>
            <a:p>
              <a:pPr rtl="1"/>
              <a:endParaRPr lang="ar-SA" noProof="0">
                <a:latin typeface="Tahoma" panose="020B0604030504040204" pitchFamily="34" charset="0"/>
                <a:ea typeface="Tahoma" panose="020B0604030504040204" pitchFamily="34" charset="0"/>
                <a:cs typeface="Tahoma" panose="020B0604030504040204" pitchFamily="34" charset="0"/>
              </a:endParaRPr>
            </a:p>
          </p:txBody>
        </p:sp>
        <p:sp>
          <p:nvSpPr>
            <p:cNvPr id="38" name="Freeform 13"/>
            <p:cNvSpPr>
              <a:spLocks/>
            </p:cNvSpPr>
            <p:nvPr/>
          </p:nvSpPr>
          <p:spPr bwMode="auto">
            <a:xfrm>
              <a:off x="3890963" y="5222875"/>
              <a:ext cx="1141413" cy="1298575"/>
            </a:xfrm>
            <a:custGeom>
              <a:avLst/>
              <a:gdLst>
                <a:gd name="T0" fmla="*/ 719 w 719"/>
                <a:gd name="T1" fmla="*/ 818 h 818"/>
                <a:gd name="T2" fmla="*/ 719 w 719"/>
                <a:gd name="T3" fmla="*/ 570 h 818"/>
                <a:gd name="T4" fmla="*/ 0 w 719"/>
                <a:gd name="T5" fmla="*/ 0 h 818"/>
                <a:gd name="T6" fmla="*/ 719 w 719"/>
                <a:gd name="T7" fmla="*/ 818 h 818"/>
              </a:gdLst>
              <a:ahLst/>
              <a:cxnLst>
                <a:cxn ang="0">
                  <a:pos x="T0" y="T1"/>
                </a:cxn>
                <a:cxn ang="0">
                  <a:pos x="T2" y="T3"/>
                </a:cxn>
                <a:cxn ang="0">
                  <a:pos x="T4" y="T5"/>
                </a:cxn>
                <a:cxn ang="0">
                  <a:pos x="T6" y="T7"/>
                </a:cxn>
              </a:cxnLst>
              <a:rect l="0" t="0" r="r" b="b"/>
              <a:pathLst>
                <a:path w="719" h="818">
                  <a:moveTo>
                    <a:pt x="719" y="818"/>
                  </a:moveTo>
                  <a:lnTo>
                    <a:pt x="719" y="570"/>
                  </a:lnTo>
                  <a:lnTo>
                    <a:pt x="0" y="0"/>
                  </a:lnTo>
                  <a:lnTo>
                    <a:pt x="719" y="818"/>
                  </a:lnTo>
                  <a:close/>
                </a:path>
              </a:pathLst>
            </a:custGeom>
            <a:solidFill>
              <a:schemeClr val="accent2">
                <a:alpha val="10000"/>
              </a:schemeClr>
            </a:solidFill>
            <a:ln>
              <a:noFill/>
            </a:ln>
          </p:spPr>
          <p:txBody>
            <a:bodyPr vert="horz" wrap="square" lIns="91440" tIns="45720" rIns="91440" bIns="45720" numCol="1" rtlCol="1" anchor="t" anchorCtr="0" compatLnSpc="1">
              <a:prstTxWarp prst="textNoShape">
                <a:avLst/>
              </a:prstTxWarp>
            </a:bodyPr>
            <a:lstStyle/>
            <a:p>
              <a:pPr rtl="1"/>
              <a:endParaRPr lang="ar-SA" noProof="0">
                <a:latin typeface="Tahoma" panose="020B0604030504040204" pitchFamily="34" charset="0"/>
                <a:ea typeface="Tahoma" panose="020B0604030504040204" pitchFamily="34" charset="0"/>
                <a:cs typeface="Tahoma" panose="020B0604030504040204" pitchFamily="34" charset="0"/>
              </a:endParaRPr>
            </a:p>
          </p:txBody>
        </p:sp>
        <p:sp>
          <p:nvSpPr>
            <p:cNvPr id="40" name="Freeform 14"/>
            <p:cNvSpPr>
              <a:spLocks/>
            </p:cNvSpPr>
            <p:nvPr/>
          </p:nvSpPr>
          <p:spPr bwMode="auto">
            <a:xfrm>
              <a:off x="3890963" y="5222875"/>
              <a:ext cx="893763" cy="1422400"/>
            </a:xfrm>
            <a:custGeom>
              <a:avLst/>
              <a:gdLst>
                <a:gd name="T0" fmla="*/ 389 w 563"/>
                <a:gd name="T1" fmla="*/ 896 h 896"/>
                <a:gd name="T2" fmla="*/ 563 w 563"/>
                <a:gd name="T3" fmla="*/ 896 h 896"/>
                <a:gd name="T4" fmla="*/ 0 w 563"/>
                <a:gd name="T5" fmla="*/ 0 h 896"/>
                <a:gd name="T6" fmla="*/ 389 w 563"/>
                <a:gd name="T7" fmla="*/ 896 h 896"/>
              </a:gdLst>
              <a:ahLst/>
              <a:cxnLst>
                <a:cxn ang="0">
                  <a:pos x="T0" y="T1"/>
                </a:cxn>
                <a:cxn ang="0">
                  <a:pos x="T2" y="T3"/>
                </a:cxn>
                <a:cxn ang="0">
                  <a:pos x="T4" y="T5"/>
                </a:cxn>
                <a:cxn ang="0">
                  <a:pos x="T6" y="T7"/>
                </a:cxn>
              </a:cxnLst>
              <a:rect l="0" t="0" r="r" b="b"/>
              <a:pathLst>
                <a:path w="563" h="896">
                  <a:moveTo>
                    <a:pt x="389" y="896"/>
                  </a:moveTo>
                  <a:lnTo>
                    <a:pt x="563" y="896"/>
                  </a:lnTo>
                  <a:lnTo>
                    <a:pt x="0" y="0"/>
                  </a:lnTo>
                  <a:lnTo>
                    <a:pt x="389" y="896"/>
                  </a:lnTo>
                  <a:close/>
                </a:path>
              </a:pathLst>
            </a:custGeom>
            <a:solidFill>
              <a:schemeClr val="accent2">
                <a:alpha val="10000"/>
              </a:schemeClr>
            </a:solidFill>
            <a:ln>
              <a:noFill/>
            </a:ln>
          </p:spPr>
          <p:txBody>
            <a:bodyPr vert="horz" wrap="square" lIns="91440" tIns="45720" rIns="91440" bIns="45720" numCol="1" rtlCol="1" anchor="t" anchorCtr="0" compatLnSpc="1">
              <a:prstTxWarp prst="textNoShape">
                <a:avLst/>
              </a:prstTxWarp>
            </a:bodyPr>
            <a:lstStyle/>
            <a:p>
              <a:pPr rtl="1"/>
              <a:endParaRPr lang="ar-SA" noProof="0">
                <a:latin typeface="Tahoma" panose="020B0604030504040204" pitchFamily="34" charset="0"/>
                <a:ea typeface="Tahoma" panose="020B0604030504040204" pitchFamily="34" charset="0"/>
                <a:cs typeface="Tahoma" panose="020B0604030504040204" pitchFamily="34" charset="0"/>
              </a:endParaRPr>
            </a:p>
          </p:txBody>
        </p:sp>
        <p:sp>
          <p:nvSpPr>
            <p:cNvPr id="41" name="Freeform 15"/>
            <p:cNvSpPr>
              <a:spLocks/>
            </p:cNvSpPr>
            <p:nvPr/>
          </p:nvSpPr>
          <p:spPr bwMode="auto">
            <a:xfrm>
              <a:off x="3890963" y="5222875"/>
              <a:ext cx="1141413" cy="574675"/>
            </a:xfrm>
            <a:custGeom>
              <a:avLst/>
              <a:gdLst>
                <a:gd name="T0" fmla="*/ 719 w 719"/>
                <a:gd name="T1" fmla="*/ 362 h 362"/>
                <a:gd name="T2" fmla="*/ 719 w 719"/>
                <a:gd name="T3" fmla="*/ 168 h 362"/>
                <a:gd name="T4" fmla="*/ 0 w 719"/>
                <a:gd name="T5" fmla="*/ 0 h 362"/>
                <a:gd name="T6" fmla="*/ 719 w 719"/>
                <a:gd name="T7" fmla="*/ 362 h 362"/>
              </a:gdLst>
              <a:ahLst/>
              <a:cxnLst>
                <a:cxn ang="0">
                  <a:pos x="T0" y="T1"/>
                </a:cxn>
                <a:cxn ang="0">
                  <a:pos x="T2" y="T3"/>
                </a:cxn>
                <a:cxn ang="0">
                  <a:pos x="T4" y="T5"/>
                </a:cxn>
                <a:cxn ang="0">
                  <a:pos x="T6" y="T7"/>
                </a:cxn>
              </a:cxnLst>
              <a:rect l="0" t="0" r="r" b="b"/>
              <a:pathLst>
                <a:path w="719" h="362">
                  <a:moveTo>
                    <a:pt x="719" y="362"/>
                  </a:moveTo>
                  <a:lnTo>
                    <a:pt x="719" y="168"/>
                  </a:lnTo>
                  <a:lnTo>
                    <a:pt x="0" y="0"/>
                  </a:lnTo>
                  <a:lnTo>
                    <a:pt x="719" y="362"/>
                  </a:lnTo>
                  <a:close/>
                </a:path>
              </a:pathLst>
            </a:custGeom>
            <a:solidFill>
              <a:schemeClr val="accent2">
                <a:alpha val="10000"/>
              </a:schemeClr>
            </a:solidFill>
            <a:ln>
              <a:noFill/>
            </a:ln>
          </p:spPr>
          <p:txBody>
            <a:bodyPr vert="horz" wrap="square" lIns="91440" tIns="45720" rIns="91440" bIns="45720" numCol="1" rtlCol="1" anchor="t" anchorCtr="0" compatLnSpc="1">
              <a:prstTxWarp prst="textNoShape">
                <a:avLst/>
              </a:prstTxWarp>
            </a:bodyPr>
            <a:lstStyle/>
            <a:p>
              <a:pPr rtl="1"/>
              <a:endParaRPr lang="ar-SA" noProof="0">
                <a:latin typeface="Tahoma" panose="020B0604030504040204" pitchFamily="34" charset="0"/>
                <a:ea typeface="Tahoma" panose="020B0604030504040204" pitchFamily="34" charset="0"/>
                <a:cs typeface="Tahoma" panose="020B0604030504040204" pitchFamily="34" charset="0"/>
              </a:endParaRPr>
            </a:p>
          </p:txBody>
        </p:sp>
        <p:sp>
          <p:nvSpPr>
            <p:cNvPr id="42" name="Freeform 16"/>
            <p:cNvSpPr>
              <a:spLocks/>
            </p:cNvSpPr>
            <p:nvPr/>
          </p:nvSpPr>
          <p:spPr bwMode="auto">
            <a:xfrm>
              <a:off x="2763838" y="5222875"/>
              <a:ext cx="1127125" cy="1422400"/>
            </a:xfrm>
            <a:custGeom>
              <a:avLst/>
              <a:gdLst>
                <a:gd name="T0" fmla="*/ 0 w 710"/>
                <a:gd name="T1" fmla="*/ 896 h 896"/>
                <a:gd name="T2" fmla="*/ 296 w 710"/>
                <a:gd name="T3" fmla="*/ 896 h 896"/>
                <a:gd name="T4" fmla="*/ 710 w 710"/>
                <a:gd name="T5" fmla="*/ 0 h 896"/>
                <a:gd name="T6" fmla="*/ 0 w 710"/>
                <a:gd name="T7" fmla="*/ 896 h 896"/>
              </a:gdLst>
              <a:ahLst/>
              <a:cxnLst>
                <a:cxn ang="0">
                  <a:pos x="T0" y="T1"/>
                </a:cxn>
                <a:cxn ang="0">
                  <a:pos x="T2" y="T3"/>
                </a:cxn>
                <a:cxn ang="0">
                  <a:pos x="T4" y="T5"/>
                </a:cxn>
                <a:cxn ang="0">
                  <a:pos x="T6" y="T7"/>
                </a:cxn>
              </a:cxnLst>
              <a:rect l="0" t="0" r="r" b="b"/>
              <a:pathLst>
                <a:path w="710" h="896">
                  <a:moveTo>
                    <a:pt x="0" y="896"/>
                  </a:moveTo>
                  <a:lnTo>
                    <a:pt x="296" y="896"/>
                  </a:lnTo>
                  <a:lnTo>
                    <a:pt x="710" y="0"/>
                  </a:lnTo>
                  <a:lnTo>
                    <a:pt x="0" y="896"/>
                  </a:lnTo>
                  <a:close/>
                </a:path>
              </a:pathLst>
            </a:custGeom>
            <a:solidFill>
              <a:schemeClr val="accent2">
                <a:alpha val="10000"/>
              </a:schemeClr>
            </a:solidFill>
            <a:ln>
              <a:noFill/>
            </a:ln>
          </p:spPr>
          <p:txBody>
            <a:bodyPr vert="horz" wrap="square" lIns="91440" tIns="45720" rIns="91440" bIns="45720" numCol="1" rtlCol="1" anchor="t" anchorCtr="0" compatLnSpc="1">
              <a:prstTxWarp prst="textNoShape">
                <a:avLst/>
              </a:prstTxWarp>
            </a:bodyPr>
            <a:lstStyle/>
            <a:p>
              <a:pPr rtl="1"/>
              <a:endParaRPr lang="ar-SA" noProof="0">
                <a:latin typeface="Tahoma" panose="020B0604030504040204" pitchFamily="34" charset="0"/>
                <a:ea typeface="Tahoma" panose="020B0604030504040204" pitchFamily="34" charset="0"/>
                <a:cs typeface="Tahoma" panose="020B0604030504040204" pitchFamily="34" charset="0"/>
              </a:endParaRPr>
            </a:p>
          </p:txBody>
        </p:sp>
        <p:sp>
          <p:nvSpPr>
            <p:cNvPr id="43" name="Freeform 17"/>
            <p:cNvSpPr>
              <a:spLocks/>
            </p:cNvSpPr>
            <p:nvPr/>
          </p:nvSpPr>
          <p:spPr bwMode="auto">
            <a:xfrm>
              <a:off x="3560763" y="5222875"/>
              <a:ext cx="330200" cy="1422400"/>
            </a:xfrm>
            <a:custGeom>
              <a:avLst/>
              <a:gdLst>
                <a:gd name="T0" fmla="*/ 0 w 208"/>
                <a:gd name="T1" fmla="*/ 896 h 896"/>
                <a:gd name="T2" fmla="*/ 164 w 208"/>
                <a:gd name="T3" fmla="*/ 896 h 896"/>
                <a:gd name="T4" fmla="*/ 208 w 208"/>
                <a:gd name="T5" fmla="*/ 0 h 896"/>
                <a:gd name="T6" fmla="*/ 0 w 208"/>
                <a:gd name="T7" fmla="*/ 896 h 896"/>
              </a:gdLst>
              <a:ahLst/>
              <a:cxnLst>
                <a:cxn ang="0">
                  <a:pos x="T0" y="T1"/>
                </a:cxn>
                <a:cxn ang="0">
                  <a:pos x="T2" y="T3"/>
                </a:cxn>
                <a:cxn ang="0">
                  <a:pos x="T4" y="T5"/>
                </a:cxn>
                <a:cxn ang="0">
                  <a:pos x="T6" y="T7"/>
                </a:cxn>
              </a:cxnLst>
              <a:rect l="0" t="0" r="r" b="b"/>
              <a:pathLst>
                <a:path w="208" h="896">
                  <a:moveTo>
                    <a:pt x="0" y="896"/>
                  </a:moveTo>
                  <a:lnTo>
                    <a:pt x="164" y="896"/>
                  </a:lnTo>
                  <a:lnTo>
                    <a:pt x="208" y="0"/>
                  </a:lnTo>
                  <a:lnTo>
                    <a:pt x="0" y="896"/>
                  </a:lnTo>
                  <a:close/>
                </a:path>
              </a:pathLst>
            </a:custGeom>
            <a:solidFill>
              <a:schemeClr val="accent2">
                <a:alpha val="10000"/>
              </a:schemeClr>
            </a:solidFill>
            <a:ln>
              <a:noFill/>
            </a:ln>
          </p:spPr>
          <p:txBody>
            <a:bodyPr vert="horz" wrap="square" lIns="91440" tIns="45720" rIns="91440" bIns="45720" numCol="1" rtlCol="1" anchor="t" anchorCtr="0" compatLnSpc="1">
              <a:prstTxWarp prst="textNoShape">
                <a:avLst/>
              </a:prstTxWarp>
            </a:bodyPr>
            <a:lstStyle/>
            <a:p>
              <a:pPr rtl="1"/>
              <a:endParaRPr lang="ar-SA" noProof="0">
                <a:latin typeface="Tahoma" panose="020B0604030504040204" pitchFamily="34" charset="0"/>
                <a:ea typeface="Tahoma" panose="020B0604030504040204" pitchFamily="34" charset="0"/>
                <a:cs typeface="Tahoma" panose="020B0604030504040204" pitchFamily="34" charset="0"/>
              </a:endParaRPr>
            </a:p>
          </p:txBody>
        </p:sp>
        <p:sp>
          <p:nvSpPr>
            <p:cNvPr id="44" name="Freeform 18"/>
            <p:cNvSpPr>
              <a:spLocks/>
            </p:cNvSpPr>
            <p:nvPr/>
          </p:nvSpPr>
          <p:spPr bwMode="auto">
            <a:xfrm>
              <a:off x="3890963" y="5222875"/>
              <a:ext cx="382588" cy="1422400"/>
            </a:xfrm>
            <a:custGeom>
              <a:avLst/>
              <a:gdLst>
                <a:gd name="T0" fmla="*/ 100 w 241"/>
                <a:gd name="T1" fmla="*/ 896 h 896"/>
                <a:gd name="T2" fmla="*/ 241 w 241"/>
                <a:gd name="T3" fmla="*/ 896 h 896"/>
                <a:gd name="T4" fmla="*/ 0 w 241"/>
                <a:gd name="T5" fmla="*/ 0 h 896"/>
                <a:gd name="T6" fmla="*/ 100 w 241"/>
                <a:gd name="T7" fmla="*/ 896 h 896"/>
              </a:gdLst>
              <a:ahLst/>
              <a:cxnLst>
                <a:cxn ang="0">
                  <a:pos x="T0" y="T1"/>
                </a:cxn>
                <a:cxn ang="0">
                  <a:pos x="T2" y="T3"/>
                </a:cxn>
                <a:cxn ang="0">
                  <a:pos x="T4" y="T5"/>
                </a:cxn>
                <a:cxn ang="0">
                  <a:pos x="T6" y="T7"/>
                </a:cxn>
              </a:cxnLst>
              <a:rect l="0" t="0" r="r" b="b"/>
              <a:pathLst>
                <a:path w="241" h="896">
                  <a:moveTo>
                    <a:pt x="100" y="896"/>
                  </a:moveTo>
                  <a:lnTo>
                    <a:pt x="241" y="896"/>
                  </a:lnTo>
                  <a:lnTo>
                    <a:pt x="0" y="0"/>
                  </a:lnTo>
                  <a:lnTo>
                    <a:pt x="100" y="896"/>
                  </a:lnTo>
                  <a:close/>
                </a:path>
              </a:pathLst>
            </a:custGeom>
            <a:solidFill>
              <a:schemeClr val="accent2">
                <a:alpha val="10000"/>
              </a:schemeClr>
            </a:solidFill>
            <a:ln>
              <a:noFill/>
            </a:ln>
          </p:spPr>
          <p:txBody>
            <a:bodyPr vert="horz" wrap="square" lIns="91440" tIns="45720" rIns="91440" bIns="45720" numCol="1" rtlCol="1" anchor="t" anchorCtr="0" compatLnSpc="1">
              <a:prstTxWarp prst="textNoShape">
                <a:avLst/>
              </a:prstTxWarp>
            </a:bodyPr>
            <a:lstStyle/>
            <a:p>
              <a:pPr rtl="1"/>
              <a:endParaRPr lang="ar-SA" noProof="0">
                <a:latin typeface="Tahoma" panose="020B0604030504040204" pitchFamily="34" charset="0"/>
                <a:ea typeface="Tahoma" panose="020B0604030504040204" pitchFamily="34" charset="0"/>
                <a:cs typeface="Tahoma" panose="020B0604030504040204" pitchFamily="34" charset="0"/>
              </a:endParaRPr>
            </a:p>
          </p:txBody>
        </p:sp>
        <p:sp>
          <p:nvSpPr>
            <p:cNvPr id="46" name="Freeform 19"/>
            <p:cNvSpPr>
              <a:spLocks/>
            </p:cNvSpPr>
            <p:nvPr/>
          </p:nvSpPr>
          <p:spPr bwMode="auto">
            <a:xfrm>
              <a:off x="2124075" y="1158875"/>
              <a:ext cx="1766888" cy="4064000"/>
            </a:xfrm>
            <a:custGeom>
              <a:avLst/>
              <a:gdLst>
                <a:gd name="T0" fmla="*/ 427 w 1113"/>
                <a:gd name="T1" fmla="*/ 0 h 2560"/>
                <a:gd name="T2" fmla="*/ 0 w 1113"/>
                <a:gd name="T3" fmla="*/ 0 h 2560"/>
                <a:gd name="T4" fmla="*/ 1113 w 1113"/>
                <a:gd name="T5" fmla="*/ 2560 h 2560"/>
                <a:gd name="T6" fmla="*/ 427 w 1113"/>
                <a:gd name="T7" fmla="*/ 0 h 2560"/>
              </a:gdLst>
              <a:ahLst/>
              <a:cxnLst>
                <a:cxn ang="0">
                  <a:pos x="T0" y="T1"/>
                </a:cxn>
                <a:cxn ang="0">
                  <a:pos x="T2" y="T3"/>
                </a:cxn>
                <a:cxn ang="0">
                  <a:pos x="T4" y="T5"/>
                </a:cxn>
                <a:cxn ang="0">
                  <a:pos x="T6" y="T7"/>
                </a:cxn>
              </a:cxnLst>
              <a:rect l="0" t="0" r="r" b="b"/>
              <a:pathLst>
                <a:path w="1113" h="2560">
                  <a:moveTo>
                    <a:pt x="427" y="0"/>
                  </a:moveTo>
                  <a:lnTo>
                    <a:pt x="0" y="0"/>
                  </a:lnTo>
                  <a:lnTo>
                    <a:pt x="1113" y="2560"/>
                  </a:lnTo>
                  <a:lnTo>
                    <a:pt x="427" y="0"/>
                  </a:lnTo>
                  <a:close/>
                </a:path>
              </a:pathLst>
            </a:custGeom>
            <a:solidFill>
              <a:schemeClr val="accent2">
                <a:alpha val="10000"/>
              </a:schemeClr>
            </a:solidFill>
            <a:ln>
              <a:noFill/>
            </a:ln>
          </p:spPr>
          <p:txBody>
            <a:bodyPr vert="horz" wrap="square" lIns="91440" tIns="45720" rIns="91440" bIns="45720" numCol="1" rtlCol="1" anchor="t" anchorCtr="0" compatLnSpc="1">
              <a:prstTxWarp prst="textNoShape">
                <a:avLst/>
              </a:prstTxWarp>
            </a:bodyPr>
            <a:lstStyle/>
            <a:p>
              <a:pPr rtl="1"/>
              <a:endParaRPr lang="ar-SA" noProof="0">
                <a:latin typeface="Tahoma" panose="020B0604030504040204" pitchFamily="34" charset="0"/>
                <a:ea typeface="Tahoma" panose="020B0604030504040204" pitchFamily="34" charset="0"/>
                <a:cs typeface="Tahoma" panose="020B0604030504040204" pitchFamily="34" charset="0"/>
              </a:endParaRPr>
            </a:p>
          </p:txBody>
        </p:sp>
        <p:sp>
          <p:nvSpPr>
            <p:cNvPr id="47" name="Freeform 20"/>
            <p:cNvSpPr>
              <a:spLocks/>
            </p:cNvSpPr>
            <p:nvPr/>
          </p:nvSpPr>
          <p:spPr bwMode="auto">
            <a:xfrm>
              <a:off x="1371600" y="5222875"/>
              <a:ext cx="2519363" cy="1422400"/>
            </a:xfrm>
            <a:custGeom>
              <a:avLst/>
              <a:gdLst>
                <a:gd name="T0" fmla="*/ 0 w 1587"/>
                <a:gd name="T1" fmla="*/ 554 h 896"/>
                <a:gd name="T2" fmla="*/ 0 w 1587"/>
                <a:gd name="T3" fmla="*/ 896 h 896"/>
                <a:gd name="T4" fmla="*/ 356 w 1587"/>
                <a:gd name="T5" fmla="*/ 896 h 896"/>
                <a:gd name="T6" fmla="*/ 1587 w 1587"/>
                <a:gd name="T7" fmla="*/ 0 h 896"/>
                <a:gd name="T8" fmla="*/ 0 w 1587"/>
                <a:gd name="T9" fmla="*/ 554 h 896"/>
              </a:gdLst>
              <a:ahLst/>
              <a:cxnLst>
                <a:cxn ang="0">
                  <a:pos x="T0" y="T1"/>
                </a:cxn>
                <a:cxn ang="0">
                  <a:pos x="T2" y="T3"/>
                </a:cxn>
                <a:cxn ang="0">
                  <a:pos x="T4" y="T5"/>
                </a:cxn>
                <a:cxn ang="0">
                  <a:pos x="T6" y="T7"/>
                </a:cxn>
                <a:cxn ang="0">
                  <a:pos x="T8" y="T9"/>
                </a:cxn>
              </a:cxnLst>
              <a:rect l="0" t="0" r="r" b="b"/>
              <a:pathLst>
                <a:path w="1587" h="896">
                  <a:moveTo>
                    <a:pt x="0" y="554"/>
                  </a:moveTo>
                  <a:lnTo>
                    <a:pt x="0" y="896"/>
                  </a:lnTo>
                  <a:lnTo>
                    <a:pt x="356" y="896"/>
                  </a:lnTo>
                  <a:lnTo>
                    <a:pt x="1587" y="0"/>
                  </a:lnTo>
                  <a:lnTo>
                    <a:pt x="0" y="554"/>
                  </a:lnTo>
                  <a:close/>
                </a:path>
              </a:pathLst>
            </a:custGeom>
            <a:solidFill>
              <a:schemeClr val="accent2">
                <a:alpha val="10000"/>
              </a:schemeClr>
            </a:solidFill>
            <a:ln>
              <a:noFill/>
            </a:ln>
          </p:spPr>
          <p:txBody>
            <a:bodyPr vert="horz" wrap="square" lIns="91440" tIns="45720" rIns="91440" bIns="45720" numCol="1" rtlCol="1" anchor="t" anchorCtr="0" compatLnSpc="1">
              <a:prstTxWarp prst="textNoShape">
                <a:avLst/>
              </a:prstTxWarp>
            </a:bodyPr>
            <a:lstStyle/>
            <a:p>
              <a:pPr rtl="1"/>
              <a:endParaRPr lang="ar-SA" noProof="0">
                <a:latin typeface="Tahoma" panose="020B0604030504040204" pitchFamily="34" charset="0"/>
                <a:ea typeface="Tahoma" panose="020B0604030504040204" pitchFamily="34" charset="0"/>
                <a:cs typeface="Tahoma" panose="020B0604030504040204" pitchFamily="34" charset="0"/>
              </a:endParaRPr>
            </a:p>
          </p:txBody>
        </p:sp>
        <p:sp>
          <p:nvSpPr>
            <p:cNvPr id="48" name="Freeform 21"/>
            <p:cNvSpPr>
              <a:spLocks/>
            </p:cNvSpPr>
            <p:nvPr/>
          </p:nvSpPr>
          <p:spPr bwMode="auto">
            <a:xfrm>
              <a:off x="1371600" y="1209675"/>
              <a:ext cx="2519363" cy="4013200"/>
            </a:xfrm>
            <a:custGeom>
              <a:avLst/>
              <a:gdLst>
                <a:gd name="T0" fmla="*/ 0 w 1587"/>
                <a:gd name="T1" fmla="*/ 0 h 2528"/>
                <a:gd name="T2" fmla="*/ 0 w 1587"/>
                <a:gd name="T3" fmla="*/ 728 h 2528"/>
                <a:gd name="T4" fmla="*/ 1587 w 1587"/>
                <a:gd name="T5" fmla="*/ 2528 h 2528"/>
                <a:gd name="T6" fmla="*/ 0 w 1587"/>
                <a:gd name="T7" fmla="*/ 0 h 2528"/>
              </a:gdLst>
              <a:ahLst/>
              <a:cxnLst>
                <a:cxn ang="0">
                  <a:pos x="T0" y="T1"/>
                </a:cxn>
                <a:cxn ang="0">
                  <a:pos x="T2" y="T3"/>
                </a:cxn>
                <a:cxn ang="0">
                  <a:pos x="T4" y="T5"/>
                </a:cxn>
                <a:cxn ang="0">
                  <a:pos x="T6" y="T7"/>
                </a:cxn>
              </a:cxnLst>
              <a:rect l="0" t="0" r="r" b="b"/>
              <a:pathLst>
                <a:path w="1587" h="2528">
                  <a:moveTo>
                    <a:pt x="0" y="0"/>
                  </a:moveTo>
                  <a:lnTo>
                    <a:pt x="0" y="728"/>
                  </a:lnTo>
                  <a:lnTo>
                    <a:pt x="1587" y="2528"/>
                  </a:lnTo>
                  <a:lnTo>
                    <a:pt x="0" y="0"/>
                  </a:lnTo>
                  <a:close/>
                </a:path>
              </a:pathLst>
            </a:custGeom>
            <a:solidFill>
              <a:schemeClr val="accent2">
                <a:alpha val="10000"/>
              </a:schemeClr>
            </a:solidFill>
            <a:ln>
              <a:noFill/>
            </a:ln>
          </p:spPr>
          <p:txBody>
            <a:bodyPr vert="horz" wrap="square" lIns="91440" tIns="45720" rIns="91440" bIns="45720" numCol="1" rtlCol="1" anchor="t" anchorCtr="0" compatLnSpc="1">
              <a:prstTxWarp prst="textNoShape">
                <a:avLst/>
              </a:prstTxWarp>
            </a:bodyPr>
            <a:lstStyle/>
            <a:p>
              <a:pPr rtl="1"/>
              <a:endParaRPr lang="ar-SA" noProof="0">
                <a:latin typeface="Tahoma" panose="020B0604030504040204" pitchFamily="34" charset="0"/>
                <a:ea typeface="Tahoma" panose="020B0604030504040204" pitchFamily="34" charset="0"/>
                <a:cs typeface="Tahoma" panose="020B0604030504040204" pitchFamily="34" charset="0"/>
              </a:endParaRPr>
            </a:p>
          </p:txBody>
        </p:sp>
        <p:sp>
          <p:nvSpPr>
            <p:cNvPr id="49" name="Freeform 22"/>
            <p:cNvSpPr>
              <a:spLocks/>
            </p:cNvSpPr>
            <p:nvPr/>
          </p:nvSpPr>
          <p:spPr bwMode="auto">
            <a:xfrm>
              <a:off x="1371600" y="4638675"/>
              <a:ext cx="2519363" cy="692150"/>
            </a:xfrm>
            <a:custGeom>
              <a:avLst/>
              <a:gdLst>
                <a:gd name="T0" fmla="*/ 0 w 1587"/>
                <a:gd name="T1" fmla="*/ 0 h 436"/>
                <a:gd name="T2" fmla="*/ 0 w 1587"/>
                <a:gd name="T3" fmla="*/ 436 h 436"/>
                <a:gd name="T4" fmla="*/ 1587 w 1587"/>
                <a:gd name="T5" fmla="*/ 368 h 436"/>
                <a:gd name="T6" fmla="*/ 0 w 1587"/>
                <a:gd name="T7" fmla="*/ 0 h 436"/>
              </a:gdLst>
              <a:ahLst/>
              <a:cxnLst>
                <a:cxn ang="0">
                  <a:pos x="T0" y="T1"/>
                </a:cxn>
                <a:cxn ang="0">
                  <a:pos x="T2" y="T3"/>
                </a:cxn>
                <a:cxn ang="0">
                  <a:pos x="T4" y="T5"/>
                </a:cxn>
                <a:cxn ang="0">
                  <a:pos x="T6" y="T7"/>
                </a:cxn>
              </a:cxnLst>
              <a:rect l="0" t="0" r="r" b="b"/>
              <a:pathLst>
                <a:path w="1587" h="436">
                  <a:moveTo>
                    <a:pt x="0" y="0"/>
                  </a:moveTo>
                  <a:lnTo>
                    <a:pt x="0" y="436"/>
                  </a:lnTo>
                  <a:lnTo>
                    <a:pt x="1587" y="368"/>
                  </a:lnTo>
                  <a:lnTo>
                    <a:pt x="0" y="0"/>
                  </a:lnTo>
                  <a:close/>
                </a:path>
              </a:pathLst>
            </a:custGeom>
            <a:solidFill>
              <a:schemeClr val="accent2">
                <a:alpha val="10000"/>
              </a:schemeClr>
            </a:solidFill>
            <a:ln>
              <a:noFill/>
            </a:ln>
          </p:spPr>
          <p:txBody>
            <a:bodyPr vert="horz" wrap="square" lIns="91440" tIns="45720" rIns="91440" bIns="45720" numCol="1" rtlCol="1" anchor="t" anchorCtr="0" compatLnSpc="1">
              <a:prstTxWarp prst="textNoShape">
                <a:avLst/>
              </a:prstTxWarp>
            </a:bodyPr>
            <a:lstStyle/>
            <a:p>
              <a:pPr rtl="1"/>
              <a:endParaRPr lang="ar-SA" noProof="0">
                <a:latin typeface="Tahoma" panose="020B0604030504040204" pitchFamily="34" charset="0"/>
                <a:ea typeface="Tahoma" panose="020B0604030504040204" pitchFamily="34" charset="0"/>
                <a:cs typeface="Tahoma" panose="020B0604030504040204" pitchFamily="34" charset="0"/>
              </a:endParaRPr>
            </a:p>
          </p:txBody>
        </p:sp>
        <p:sp>
          <p:nvSpPr>
            <p:cNvPr id="51" name="Freeform 23"/>
            <p:cNvSpPr>
              <a:spLocks/>
            </p:cNvSpPr>
            <p:nvPr/>
          </p:nvSpPr>
          <p:spPr bwMode="auto">
            <a:xfrm>
              <a:off x="1371600" y="3228975"/>
              <a:ext cx="2519363" cy="1993900"/>
            </a:xfrm>
            <a:custGeom>
              <a:avLst/>
              <a:gdLst>
                <a:gd name="T0" fmla="*/ 0 w 1587"/>
                <a:gd name="T1" fmla="*/ 0 h 1256"/>
                <a:gd name="T2" fmla="*/ 0 w 1587"/>
                <a:gd name="T3" fmla="*/ 460 h 1256"/>
                <a:gd name="T4" fmla="*/ 1587 w 1587"/>
                <a:gd name="T5" fmla="*/ 1256 h 1256"/>
                <a:gd name="T6" fmla="*/ 0 w 1587"/>
                <a:gd name="T7" fmla="*/ 0 h 1256"/>
              </a:gdLst>
              <a:ahLst/>
              <a:cxnLst>
                <a:cxn ang="0">
                  <a:pos x="T0" y="T1"/>
                </a:cxn>
                <a:cxn ang="0">
                  <a:pos x="T2" y="T3"/>
                </a:cxn>
                <a:cxn ang="0">
                  <a:pos x="T4" y="T5"/>
                </a:cxn>
                <a:cxn ang="0">
                  <a:pos x="T6" y="T7"/>
                </a:cxn>
              </a:cxnLst>
              <a:rect l="0" t="0" r="r" b="b"/>
              <a:pathLst>
                <a:path w="1587" h="1256">
                  <a:moveTo>
                    <a:pt x="0" y="0"/>
                  </a:moveTo>
                  <a:lnTo>
                    <a:pt x="0" y="460"/>
                  </a:lnTo>
                  <a:lnTo>
                    <a:pt x="1587" y="1256"/>
                  </a:lnTo>
                  <a:lnTo>
                    <a:pt x="0" y="0"/>
                  </a:lnTo>
                  <a:close/>
                </a:path>
              </a:pathLst>
            </a:custGeom>
            <a:solidFill>
              <a:schemeClr val="accent2">
                <a:alpha val="10000"/>
              </a:schemeClr>
            </a:solidFill>
            <a:ln>
              <a:noFill/>
            </a:ln>
          </p:spPr>
          <p:txBody>
            <a:bodyPr vert="horz" wrap="square" lIns="91440" tIns="45720" rIns="91440" bIns="45720" numCol="1" rtlCol="1" anchor="t" anchorCtr="0" compatLnSpc="1">
              <a:prstTxWarp prst="textNoShape">
                <a:avLst/>
              </a:prstTxWarp>
            </a:bodyPr>
            <a:lstStyle/>
            <a:p>
              <a:pPr rtl="1"/>
              <a:endParaRPr lang="ar-SA" noProof="0">
                <a:latin typeface="Tahoma" panose="020B0604030504040204" pitchFamily="34" charset="0"/>
                <a:ea typeface="Tahoma" panose="020B0604030504040204" pitchFamily="34" charset="0"/>
                <a:cs typeface="Tahoma" panose="020B0604030504040204" pitchFamily="34" charset="0"/>
              </a:endParaRPr>
            </a:p>
          </p:txBody>
        </p:sp>
        <p:sp>
          <p:nvSpPr>
            <p:cNvPr id="54" name="Freeform 27"/>
            <p:cNvSpPr>
              <a:spLocks/>
            </p:cNvSpPr>
            <p:nvPr/>
          </p:nvSpPr>
          <p:spPr bwMode="auto">
            <a:xfrm>
              <a:off x="1382350" y="4194175"/>
              <a:ext cx="3665900" cy="1873188"/>
            </a:xfrm>
            <a:custGeom>
              <a:avLst/>
              <a:gdLst>
                <a:gd name="T0" fmla="*/ 2306 w 2306"/>
                <a:gd name="T1" fmla="*/ 388 h 1192"/>
                <a:gd name="T2" fmla="*/ 0 w 2306"/>
                <a:gd name="T3" fmla="*/ 1192 h 1192"/>
                <a:gd name="T4" fmla="*/ 0 w 2306"/>
                <a:gd name="T5" fmla="*/ 814 h 1192"/>
                <a:gd name="T6" fmla="*/ 2306 w 2306"/>
                <a:gd name="T7" fmla="*/ 0 h 1192"/>
                <a:gd name="T8" fmla="*/ 2306 w 2306"/>
                <a:gd name="T9" fmla="*/ 388 h 1192"/>
                <a:gd name="connsiteX0" fmla="*/ 10014 w 10014"/>
                <a:gd name="connsiteY0" fmla="*/ 3255 h 10000"/>
                <a:gd name="connsiteX1" fmla="*/ 14 w 10014"/>
                <a:gd name="connsiteY1" fmla="*/ 10000 h 10000"/>
                <a:gd name="connsiteX2" fmla="*/ 0 w 10014"/>
                <a:gd name="connsiteY2" fmla="*/ 6670 h 10000"/>
                <a:gd name="connsiteX3" fmla="*/ 10014 w 10014"/>
                <a:gd name="connsiteY3" fmla="*/ 0 h 10000"/>
                <a:gd name="connsiteX4" fmla="*/ 10014 w 10014"/>
                <a:gd name="connsiteY4" fmla="*/ 3255 h 10000"/>
                <a:gd name="connsiteX0" fmla="*/ 10014 w 10014"/>
                <a:gd name="connsiteY0" fmla="*/ 3255 h 9899"/>
                <a:gd name="connsiteX1" fmla="*/ 14 w 10014"/>
                <a:gd name="connsiteY1" fmla="*/ 9899 h 9899"/>
                <a:gd name="connsiteX2" fmla="*/ 0 w 10014"/>
                <a:gd name="connsiteY2" fmla="*/ 6670 h 9899"/>
                <a:gd name="connsiteX3" fmla="*/ 10014 w 10014"/>
                <a:gd name="connsiteY3" fmla="*/ 0 h 9899"/>
                <a:gd name="connsiteX4" fmla="*/ 10014 w 10014"/>
                <a:gd name="connsiteY4" fmla="*/ 3255 h 9899"/>
                <a:gd name="connsiteX0" fmla="*/ 10000 w 10000"/>
                <a:gd name="connsiteY0" fmla="*/ 3288 h 10000"/>
                <a:gd name="connsiteX1" fmla="*/ 1 w 10000"/>
                <a:gd name="connsiteY1" fmla="*/ 10000 h 10000"/>
                <a:gd name="connsiteX2" fmla="*/ 0 w 10000"/>
                <a:gd name="connsiteY2" fmla="*/ 6738 h 10000"/>
                <a:gd name="connsiteX3" fmla="*/ 10000 w 10000"/>
                <a:gd name="connsiteY3" fmla="*/ 0 h 10000"/>
                <a:gd name="connsiteX4" fmla="*/ 10000 w 10000"/>
                <a:gd name="connsiteY4" fmla="*/ 3288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00" h="10000">
                  <a:moveTo>
                    <a:pt x="10000" y="3288"/>
                  </a:moveTo>
                  <a:lnTo>
                    <a:pt x="1" y="10000"/>
                  </a:lnTo>
                  <a:cubicBezTo>
                    <a:pt x="-4" y="8879"/>
                    <a:pt x="5" y="7859"/>
                    <a:pt x="0" y="6738"/>
                  </a:cubicBezTo>
                  <a:lnTo>
                    <a:pt x="10000" y="0"/>
                  </a:lnTo>
                  <a:lnTo>
                    <a:pt x="10000" y="3288"/>
                  </a:lnTo>
                  <a:close/>
                </a:path>
              </a:pathLst>
            </a:custGeom>
            <a:solidFill>
              <a:schemeClr val="accent2"/>
            </a:solidFill>
            <a:ln>
              <a:noFill/>
            </a:ln>
          </p:spPr>
          <p:txBody>
            <a:bodyPr vert="horz" wrap="square" lIns="91440" tIns="45720" rIns="91440" bIns="45720" numCol="1" rtlCol="1" anchor="t" anchorCtr="0" compatLnSpc="1">
              <a:prstTxWarp prst="textNoShape">
                <a:avLst/>
              </a:prstTxWarp>
            </a:bodyPr>
            <a:lstStyle/>
            <a:p>
              <a:pPr rtl="1"/>
              <a:endParaRPr lang="ar-SA" noProof="0">
                <a:latin typeface="Tahoma" panose="020B0604030504040204" pitchFamily="34" charset="0"/>
                <a:ea typeface="Tahoma" panose="020B0604030504040204" pitchFamily="34" charset="0"/>
                <a:cs typeface="Tahoma" panose="020B0604030504040204" pitchFamily="34" charset="0"/>
              </a:endParaRPr>
            </a:p>
          </p:txBody>
        </p:sp>
      </p:grpSp>
      <p:sp>
        <p:nvSpPr>
          <p:cNvPr id="63" name="عنصر نائب للنص 33"/>
          <p:cNvSpPr>
            <a:spLocks noGrp="1"/>
          </p:cNvSpPr>
          <p:nvPr>
            <p:ph type="body" sz="quarter" idx="26" hasCustomPrompt="1"/>
          </p:nvPr>
        </p:nvSpPr>
        <p:spPr>
          <a:xfrm rot="1140000" flipH="1">
            <a:off x="1512521" y="2150079"/>
            <a:ext cx="3489039" cy="307777"/>
          </a:xfrm>
        </p:spPr>
        <p:txBody>
          <a:bodyPr tIns="0" bIns="0" rtlCol="1" anchor="ctr">
            <a:noAutofit/>
          </a:bodyPr>
          <a:lstStyle>
            <a:lvl1pPr marL="0" indent="0" algn="r" rtl="1">
              <a:lnSpc>
                <a:spcPct val="100000"/>
              </a:lnSpc>
              <a:spcBef>
                <a:spcPts val="0"/>
              </a:spcBef>
              <a:buNone/>
              <a:defRPr sz="1800" cap="all" baseline="0">
                <a:solidFill>
                  <a:schemeClr val="bg1"/>
                </a:solidFill>
                <a:latin typeface="Tahoma" panose="020B0604030504040204" pitchFamily="34" charset="0"/>
                <a:ea typeface="Tahoma" panose="020B0604030504040204" pitchFamily="34" charset="0"/>
                <a:cs typeface="Tahoma" panose="020B0604030504040204" pitchFamily="34" charset="0"/>
              </a:defRPr>
            </a:lvl1pPr>
            <a:lvl2pPr marL="0" indent="0" algn="r" rtl="1">
              <a:lnSpc>
                <a:spcPct val="100000"/>
              </a:lnSpc>
              <a:spcBef>
                <a:spcPts val="0"/>
              </a:spcBef>
              <a:buNone/>
              <a:defRPr sz="2000" cap="all" baseline="0">
                <a:latin typeface="+mj-lt"/>
              </a:defRPr>
            </a:lvl2pPr>
            <a:lvl3pPr marL="0" indent="0" algn="r" rtl="1">
              <a:lnSpc>
                <a:spcPct val="100000"/>
              </a:lnSpc>
              <a:spcBef>
                <a:spcPts val="0"/>
              </a:spcBef>
              <a:buNone/>
              <a:defRPr sz="2000" cap="all" baseline="0">
                <a:latin typeface="+mj-lt"/>
              </a:defRPr>
            </a:lvl3pPr>
            <a:lvl4pPr marL="0" indent="0" algn="r" rtl="1">
              <a:lnSpc>
                <a:spcPct val="100000"/>
              </a:lnSpc>
              <a:spcBef>
                <a:spcPts val="0"/>
              </a:spcBef>
              <a:buNone/>
              <a:defRPr sz="2000" cap="all" baseline="0">
                <a:latin typeface="+mj-lt"/>
              </a:defRPr>
            </a:lvl4pPr>
            <a:lvl5pPr marL="0" indent="0" algn="r" rtl="1">
              <a:lnSpc>
                <a:spcPct val="100000"/>
              </a:lnSpc>
              <a:spcBef>
                <a:spcPts val="0"/>
              </a:spcBef>
              <a:buNone/>
              <a:defRPr sz="2000" cap="all" baseline="0">
                <a:latin typeface="+mj-lt"/>
              </a:defRPr>
            </a:lvl5pPr>
          </a:lstStyle>
          <a:p>
            <a:pPr lvl="0" rtl="1"/>
            <a:r>
              <a:rPr lang="ar-SA" noProof="0"/>
              <a:t>انقر لتحرير النص</a:t>
            </a:r>
          </a:p>
        </p:txBody>
      </p:sp>
      <p:sp>
        <p:nvSpPr>
          <p:cNvPr id="62" name="عنصر نائب للنص 36"/>
          <p:cNvSpPr>
            <a:spLocks noGrp="1"/>
          </p:cNvSpPr>
          <p:nvPr>
            <p:ph type="body" sz="quarter" idx="25" hasCustomPrompt="1"/>
          </p:nvPr>
        </p:nvSpPr>
        <p:spPr>
          <a:xfrm rot="1140000" flipH="1">
            <a:off x="1409657" y="2380991"/>
            <a:ext cx="3495476" cy="553998"/>
          </a:xfrm>
        </p:spPr>
        <p:txBody>
          <a:bodyPr wrap="square" tIns="0" bIns="0" rtlCol="1" anchor="ctr">
            <a:noAutofit/>
          </a:bodyPr>
          <a:lstStyle>
            <a:lvl1pPr marL="0" indent="0" algn="r" rtl="1">
              <a:lnSpc>
                <a:spcPct val="100000"/>
              </a:lnSpc>
              <a:spcBef>
                <a:spcPts val="0"/>
              </a:spcBef>
              <a:buNone/>
              <a:defRPr sz="3200" cap="all" baseline="0">
                <a:solidFill>
                  <a:schemeClr val="bg1"/>
                </a:solidFill>
                <a:latin typeface="Tahoma" panose="020B0604030504040204" pitchFamily="34" charset="0"/>
                <a:ea typeface="Tahoma" panose="020B0604030504040204" pitchFamily="34" charset="0"/>
                <a:cs typeface="Tahoma" panose="020B0604030504040204" pitchFamily="34" charset="0"/>
              </a:defRPr>
            </a:lvl1pPr>
            <a:lvl2pPr marL="0" indent="0" algn="r" rtl="1">
              <a:lnSpc>
                <a:spcPct val="100000"/>
              </a:lnSpc>
              <a:spcBef>
                <a:spcPts val="0"/>
              </a:spcBef>
              <a:buNone/>
              <a:defRPr sz="3600" cap="all" baseline="0">
                <a:latin typeface="+mj-lt"/>
              </a:defRPr>
            </a:lvl2pPr>
            <a:lvl3pPr marL="0" indent="0" algn="r" rtl="1">
              <a:lnSpc>
                <a:spcPct val="100000"/>
              </a:lnSpc>
              <a:spcBef>
                <a:spcPts val="0"/>
              </a:spcBef>
              <a:buNone/>
              <a:defRPr sz="3600" cap="all" baseline="0">
                <a:latin typeface="+mj-lt"/>
              </a:defRPr>
            </a:lvl3pPr>
            <a:lvl4pPr marL="0" indent="0" algn="r" rtl="1">
              <a:lnSpc>
                <a:spcPct val="100000"/>
              </a:lnSpc>
              <a:spcBef>
                <a:spcPts val="0"/>
              </a:spcBef>
              <a:buNone/>
              <a:defRPr sz="3600" cap="all" baseline="0">
                <a:latin typeface="+mj-lt"/>
              </a:defRPr>
            </a:lvl4pPr>
            <a:lvl5pPr marL="0" indent="0" algn="r" rtl="1">
              <a:lnSpc>
                <a:spcPct val="100000"/>
              </a:lnSpc>
              <a:spcBef>
                <a:spcPts val="0"/>
              </a:spcBef>
              <a:buNone/>
              <a:defRPr sz="3600" cap="all" baseline="0">
                <a:latin typeface="+mj-lt"/>
              </a:defRPr>
            </a:lvl5pPr>
          </a:lstStyle>
          <a:p>
            <a:pPr lvl="0" rtl="1"/>
            <a:r>
              <a:rPr lang="ar-SA" noProof="0"/>
              <a:t>انقر للتحرير</a:t>
            </a:r>
          </a:p>
        </p:txBody>
      </p:sp>
      <p:sp>
        <p:nvSpPr>
          <p:cNvPr id="55" name="عنصر نائب للنص 38"/>
          <p:cNvSpPr>
            <a:spLocks noGrp="1"/>
          </p:cNvSpPr>
          <p:nvPr>
            <p:ph type="body" sz="quarter" idx="19" hasCustomPrompt="1"/>
          </p:nvPr>
        </p:nvSpPr>
        <p:spPr>
          <a:xfrm rot="1140000" flipH="1">
            <a:off x="1214293" y="2775989"/>
            <a:ext cx="3429000" cy="1228534"/>
          </a:xfrm>
        </p:spPr>
        <p:txBody>
          <a:bodyPr tIns="0" bIns="0" rtlCol="1" anchor="ctr">
            <a:noAutofit/>
          </a:bodyPr>
          <a:lstStyle>
            <a:lvl1pPr marL="0" indent="0" algn="r" rtl="1">
              <a:lnSpc>
                <a:spcPct val="100000"/>
              </a:lnSpc>
              <a:spcBef>
                <a:spcPts val="0"/>
              </a:spcBef>
              <a:buNone/>
              <a:defRPr sz="10600">
                <a:solidFill>
                  <a:schemeClr val="bg1"/>
                </a:solidFill>
                <a:latin typeface="Tahoma" panose="020B0604030504040204" pitchFamily="34" charset="0"/>
                <a:ea typeface="Tahoma" panose="020B0604030504040204" pitchFamily="34" charset="0"/>
                <a:cs typeface="Tahoma" panose="020B0604030504040204" pitchFamily="34" charset="0"/>
              </a:defRPr>
            </a:lvl1pPr>
            <a:lvl2pPr marL="0" indent="0" algn="r" rtl="1">
              <a:lnSpc>
                <a:spcPct val="100000"/>
              </a:lnSpc>
              <a:spcBef>
                <a:spcPts val="0"/>
              </a:spcBef>
              <a:buNone/>
              <a:defRPr sz="12000">
                <a:latin typeface="+mj-lt"/>
              </a:defRPr>
            </a:lvl2pPr>
            <a:lvl3pPr marL="0" indent="0" algn="r" rtl="1">
              <a:lnSpc>
                <a:spcPct val="100000"/>
              </a:lnSpc>
              <a:spcBef>
                <a:spcPts val="0"/>
              </a:spcBef>
              <a:buNone/>
              <a:defRPr sz="12000">
                <a:latin typeface="+mj-lt"/>
              </a:defRPr>
            </a:lvl3pPr>
            <a:lvl4pPr marL="0" indent="0" algn="r" rtl="1">
              <a:lnSpc>
                <a:spcPct val="100000"/>
              </a:lnSpc>
              <a:spcBef>
                <a:spcPts val="0"/>
              </a:spcBef>
              <a:buNone/>
              <a:defRPr sz="12000">
                <a:latin typeface="+mj-lt"/>
              </a:defRPr>
            </a:lvl4pPr>
            <a:lvl5pPr marL="0" indent="0" algn="r" rtl="1">
              <a:lnSpc>
                <a:spcPct val="100000"/>
              </a:lnSpc>
              <a:spcBef>
                <a:spcPts val="0"/>
              </a:spcBef>
              <a:buNone/>
              <a:defRPr sz="12000">
                <a:latin typeface="+mj-lt"/>
              </a:defRPr>
            </a:lvl5pPr>
          </a:lstStyle>
          <a:p>
            <a:pPr lvl="0" rtl="1"/>
            <a:r>
              <a:rPr lang="ar-SA" noProof="0"/>
              <a:t>##</a:t>
            </a:r>
          </a:p>
        </p:txBody>
      </p:sp>
      <p:sp>
        <p:nvSpPr>
          <p:cNvPr id="56" name="عنصر نائب للنص 44"/>
          <p:cNvSpPr>
            <a:spLocks noGrp="1"/>
          </p:cNvSpPr>
          <p:nvPr>
            <p:ph type="body" sz="quarter" idx="20" hasCustomPrompt="1"/>
          </p:nvPr>
        </p:nvSpPr>
        <p:spPr>
          <a:xfrm rot="1140000" flipH="1">
            <a:off x="1340808" y="4745736"/>
            <a:ext cx="2783136" cy="230832"/>
          </a:xfrm>
        </p:spPr>
        <p:txBody>
          <a:bodyPr tIns="0" bIns="0" rtlCol="1" anchor="ctr">
            <a:noAutofit/>
          </a:bodyPr>
          <a:lstStyle>
            <a:lvl1pPr marL="0" indent="0" algn="r" rtl="1">
              <a:lnSpc>
                <a:spcPct val="100000"/>
              </a:lnSpc>
              <a:spcBef>
                <a:spcPts val="0"/>
              </a:spcBef>
              <a:buNone/>
              <a:defRPr sz="1400" cap="all" baseline="0">
                <a:solidFill>
                  <a:schemeClr val="bg1"/>
                </a:solidFill>
                <a:latin typeface="Tahoma" panose="020B0604030504040204" pitchFamily="34" charset="0"/>
                <a:ea typeface="Tahoma" panose="020B0604030504040204" pitchFamily="34" charset="0"/>
                <a:cs typeface="Tahoma" panose="020B0604030504040204" pitchFamily="34" charset="0"/>
              </a:defRPr>
            </a:lvl1pPr>
            <a:lvl2pPr marL="0" indent="0" algn="r" rtl="1">
              <a:lnSpc>
                <a:spcPct val="100000"/>
              </a:lnSpc>
              <a:spcBef>
                <a:spcPts val="0"/>
              </a:spcBef>
              <a:buNone/>
              <a:defRPr sz="1500" cap="all" baseline="0">
                <a:latin typeface="+mj-lt"/>
              </a:defRPr>
            </a:lvl2pPr>
            <a:lvl3pPr marL="0" indent="0" algn="r" rtl="1">
              <a:lnSpc>
                <a:spcPct val="100000"/>
              </a:lnSpc>
              <a:spcBef>
                <a:spcPts val="0"/>
              </a:spcBef>
              <a:buNone/>
              <a:defRPr sz="1500" cap="all" baseline="0">
                <a:latin typeface="+mj-lt"/>
              </a:defRPr>
            </a:lvl3pPr>
            <a:lvl4pPr marL="0" indent="0" algn="r" rtl="1">
              <a:lnSpc>
                <a:spcPct val="100000"/>
              </a:lnSpc>
              <a:spcBef>
                <a:spcPts val="0"/>
              </a:spcBef>
              <a:buNone/>
              <a:defRPr sz="1500" cap="all" baseline="0">
                <a:latin typeface="+mj-lt"/>
              </a:defRPr>
            </a:lvl4pPr>
            <a:lvl5pPr marL="0" indent="0" algn="r" rtl="1">
              <a:lnSpc>
                <a:spcPct val="100000"/>
              </a:lnSpc>
              <a:spcBef>
                <a:spcPts val="0"/>
              </a:spcBef>
              <a:buNone/>
              <a:defRPr sz="1500" cap="all" baseline="0">
                <a:latin typeface="+mj-lt"/>
              </a:defRPr>
            </a:lvl5pPr>
          </a:lstStyle>
          <a:p>
            <a:pPr lvl="0" rtl="1"/>
            <a:r>
              <a:rPr lang="ar-SA" noProof="0"/>
              <a:t>انقر لتحرير النص</a:t>
            </a:r>
          </a:p>
        </p:txBody>
      </p:sp>
      <p:sp>
        <p:nvSpPr>
          <p:cNvPr id="57" name="عنصر نائب للنص 49"/>
          <p:cNvSpPr>
            <a:spLocks noGrp="1"/>
          </p:cNvSpPr>
          <p:nvPr>
            <p:ph type="body" sz="quarter" idx="21" hasCustomPrompt="1"/>
          </p:nvPr>
        </p:nvSpPr>
        <p:spPr>
          <a:xfrm rot="1140000" flipH="1">
            <a:off x="1328343" y="4967665"/>
            <a:ext cx="2722775" cy="230832"/>
          </a:xfrm>
        </p:spPr>
        <p:txBody>
          <a:bodyPr tIns="0" bIns="0" rtlCol="1" anchor="ctr">
            <a:noAutofit/>
          </a:bodyPr>
          <a:lstStyle>
            <a:lvl1pPr marL="0" indent="0" algn="r" rtl="1">
              <a:lnSpc>
                <a:spcPct val="100000"/>
              </a:lnSpc>
              <a:spcBef>
                <a:spcPts val="0"/>
              </a:spcBef>
              <a:buNone/>
              <a:defRPr sz="1400">
                <a:solidFill>
                  <a:schemeClr val="bg1"/>
                </a:solidFill>
                <a:latin typeface="Tahoma" panose="020B0604030504040204" pitchFamily="34" charset="0"/>
                <a:ea typeface="Tahoma" panose="020B0604030504040204" pitchFamily="34" charset="0"/>
                <a:cs typeface="Tahoma" panose="020B0604030504040204" pitchFamily="34" charset="0"/>
              </a:defRPr>
            </a:lvl1pPr>
            <a:lvl2pPr marL="0" indent="0" algn="r" rtl="1">
              <a:lnSpc>
                <a:spcPct val="100000"/>
              </a:lnSpc>
              <a:spcBef>
                <a:spcPts val="0"/>
              </a:spcBef>
              <a:buNone/>
              <a:defRPr sz="1500">
                <a:latin typeface="+mj-lt"/>
              </a:defRPr>
            </a:lvl2pPr>
            <a:lvl3pPr marL="0" indent="0" algn="r" rtl="1">
              <a:lnSpc>
                <a:spcPct val="100000"/>
              </a:lnSpc>
              <a:spcBef>
                <a:spcPts val="0"/>
              </a:spcBef>
              <a:buNone/>
              <a:defRPr sz="1500">
                <a:latin typeface="+mj-lt"/>
              </a:defRPr>
            </a:lvl3pPr>
            <a:lvl4pPr marL="0" indent="0" algn="r" rtl="1">
              <a:lnSpc>
                <a:spcPct val="100000"/>
              </a:lnSpc>
              <a:spcBef>
                <a:spcPts val="0"/>
              </a:spcBef>
              <a:buNone/>
              <a:defRPr sz="1500">
                <a:latin typeface="+mj-lt"/>
              </a:defRPr>
            </a:lvl4pPr>
            <a:lvl5pPr marL="0" indent="0" algn="r" rtl="1">
              <a:lnSpc>
                <a:spcPct val="100000"/>
              </a:lnSpc>
              <a:spcBef>
                <a:spcPts val="0"/>
              </a:spcBef>
              <a:buNone/>
              <a:defRPr sz="1500">
                <a:latin typeface="+mj-lt"/>
              </a:defRPr>
            </a:lvl5pPr>
          </a:lstStyle>
          <a:p>
            <a:pPr lvl="0" rtl="1"/>
            <a:r>
              <a:rPr lang="ar-SA" noProof="0"/>
              <a:t>انقر لتحرير النص</a:t>
            </a:r>
          </a:p>
        </p:txBody>
      </p:sp>
      <p:sp>
        <p:nvSpPr>
          <p:cNvPr id="58" name="عنصر نائب للنص 51"/>
          <p:cNvSpPr>
            <a:spLocks noGrp="1"/>
          </p:cNvSpPr>
          <p:nvPr>
            <p:ph type="body" sz="quarter" idx="22" hasCustomPrompt="1"/>
          </p:nvPr>
        </p:nvSpPr>
        <p:spPr>
          <a:xfrm flipH="1">
            <a:off x="3254177" y="5998393"/>
            <a:ext cx="1645920" cy="634181"/>
          </a:xfrm>
        </p:spPr>
        <p:txBody>
          <a:bodyPr rtlCol="1">
            <a:noAutofit/>
          </a:bodyPr>
          <a:lstStyle>
            <a:lvl1pPr marL="0" indent="0" algn="r" rtl="1">
              <a:lnSpc>
                <a:spcPct val="100000"/>
              </a:lnSpc>
              <a:spcBef>
                <a:spcPts val="200"/>
              </a:spcBef>
              <a:buNone/>
              <a:defRPr sz="800">
                <a:latin typeface="Tahoma" panose="020B0604030504040204" pitchFamily="34" charset="0"/>
                <a:ea typeface="Tahoma" panose="020B0604030504040204" pitchFamily="34" charset="0"/>
                <a:cs typeface="Tahoma" panose="020B0604030504040204" pitchFamily="34" charset="0"/>
              </a:defRPr>
            </a:lvl1pPr>
            <a:lvl2pPr marL="0" indent="0" algn="r" rtl="1">
              <a:lnSpc>
                <a:spcPct val="100000"/>
              </a:lnSpc>
              <a:spcBef>
                <a:spcPts val="0"/>
              </a:spcBef>
              <a:buNone/>
              <a:defRPr sz="900">
                <a:latin typeface="+mj-lt"/>
              </a:defRPr>
            </a:lvl2pPr>
            <a:lvl3pPr marL="0" indent="0" algn="r" rtl="1">
              <a:lnSpc>
                <a:spcPct val="100000"/>
              </a:lnSpc>
              <a:spcBef>
                <a:spcPts val="0"/>
              </a:spcBef>
              <a:buNone/>
              <a:defRPr sz="900">
                <a:latin typeface="+mj-lt"/>
              </a:defRPr>
            </a:lvl3pPr>
            <a:lvl4pPr marL="0" indent="0" algn="r" rtl="1">
              <a:lnSpc>
                <a:spcPct val="100000"/>
              </a:lnSpc>
              <a:spcBef>
                <a:spcPts val="0"/>
              </a:spcBef>
              <a:buNone/>
              <a:defRPr sz="900">
                <a:latin typeface="+mj-lt"/>
              </a:defRPr>
            </a:lvl4pPr>
            <a:lvl5pPr marL="0" indent="0" algn="r" rtl="1">
              <a:lnSpc>
                <a:spcPct val="100000"/>
              </a:lnSpc>
              <a:spcBef>
                <a:spcPts val="0"/>
              </a:spcBef>
              <a:buNone/>
              <a:defRPr sz="900">
                <a:latin typeface="+mj-lt"/>
              </a:defRPr>
            </a:lvl5pPr>
          </a:lstStyle>
          <a:p>
            <a:pPr lvl="0" rtl="1"/>
            <a:r>
              <a:rPr lang="ar-SA" noProof="0"/>
              <a:t>انقر لتحرير النص</a:t>
            </a:r>
          </a:p>
        </p:txBody>
      </p:sp>
      <p:sp>
        <p:nvSpPr>
          <p:cNvPr id="60" name="عنصر نائب للنص 51"/>
          <p:cNvSpPr>
            <a:spLocks noGrp="1"/>
          </p:cNvSpPr>
          <p:nvPr>
            <p:ph type="body" sz="quarter" idx="23" hasCustomPrompt="1"/>
          </p:nvPr>
        </p:nvSpPr>
        <p:spPr>
          <a:xfrm flipH="1">
            <a:off x="1527085" y="5998393"/>
            <a:ext cx="1645920" cy="634181"/>
          </a:xfrm>
        </p:spPr>
        <p:txBody>
          <a:bodyPr rtlCol="1">
            <a:noAutofit/>
          </a:bodyPr>
          <a:lstStyle>
            <a:lvl1pPr marL="0" indent="0" algn="r" rtl="1">
              <a:lnSpc>
                <a:spcPct val="100000"/>
              </a:lnSpc>
              <a:spcBef>
                <a:spcPts val="200"/>
              </a:spcBef>
              <a:buNone/>
              <a:defRPr sz="800">
                <a:latin typeface="Tahoma" panose="020B0604030504040204" pitchFamily="34" charset="0"/>
                <a:ea typeface="Tahoma" panose="020B0604030504040204" pitchFamily="34" charset="0"/>
                <a:cs typeface="Tahoma" panose="020B0604030504040204" pitchFamily="34" charset="0"/>
              </a:defRPr>
            </a:lvl1pPr>
            <a:lvl2pPr marL="0" indent="0" algn="r" rtl="1">
              <a:lnSpc>
                <a:spcPct val="100000"/>
              </a:lnSpc>
              <a:spcBef>
                <a:spcPts val="0"/>
              </a:spcBef>
              <a:buNone/>
              <a:defRPr sz="900">
                <a:latin typeface="+mj-lt"/>
              </a:defRPr>
            </a:lvl2pPr>
            <a:lvl3pPr marL="0" indent="0" algn="r" rtl="1">
              <a:lnSpc>
                <a:spcPct val="100000"/>
              </a:lnSpc>
              <a:spcBef>
                <a:spcPts val="0"/>
              </a:spcBef>
              <a:buNone/>
              <a:defRPr sz="900">
                <a:latin typeface="+mj-lt"/>
              </a:defRPr>
            </a:lvl3pPr>
            <a:lvl4pPr marL="0" indent="0" algn="r" rtl="1">
              <a:lnSpc>
                <a:spcPct val="100000"/>
              </a:lnSpc>
              <a:spcBef>
                <a:spcPts val="0"/>
              </a:spcBef>
              <a:buNone/>
              <a:defRPr sz="900">
                <a:latin typeface="+mj-lt"/>
              </a:defRPr>
            </a:lvl4pPr>
            <a:lvl5pPr marL="0" indent="0" algn="r" rtl="1">
              <a:lnSpc>
                <a:spcPct val="100000"/>
              </a:lnSpc>
              <a:spcBef>
                <a:spcPts val="0"/>
              </a:spcBef>
              <a:buNone/>
              <a:defRPr sz="900">
                <a:latin typeface="+mj-lt"/>
              </a:defRPr>
            </a:lvl5pPr>
          </a:lstStyle>
          <a:p>
            <a:pPr lvl="0" rtl="1"/>
            <a:r>
              <a:rPr lang="ar-SA" noProof="0"/>
              <a:t>انقر لتحرير النص</a:t>
            </a:r>
          </a:p>
        </p:txBody>
      </p:sp>
      <p:sp>
        <p:nvSpPr>
          <p:cNvPr id="39" name="عنصر نائب للنص 38"/>
          <p:cNvSpPr>
            <a:spLocks noGrp="1"/>
          </p:cNvSpPr>
          <p:nvPr>
            <p:ph type="body" sz="quarter" idx="12" hasCustomPrompt="1"/>
          </p:nvPr>
        </p:nvSpPr>
        <p:spPr>
          <a:xfrm rot="1140000" flipH="1">
            <a:off x="4877721" y="2776117"/>
            <a:ext cx="3428215" cy="1228534"/>
          </a:xfrm>
        </p:spPr>
        <p:txBody>
          <a:bodyPr tIns="0" bIns="0" rtlCol="1" anchor="ctr">
            <a:noAutofit/>
          </a:bodyPr>
          <a:lstStyle>
            <a:lvl1pPr marL="0" indent="0" algn="r" rtl="1">
              <a:lnSpc>
                <a:spcPct val="100000"/>
              </a:lnSpc>
              <a:spcBef>
                <a:spcPts val="0"/>
              </a:spcBef>
              <a:buNone/>
              <a:defRPr sz="10600">
                <a:solidFill>
                  <a:schemeClr val="bg1"/>
                </a:solidFill>
                <a:latin typeface="Tahoma" panose="020B0604030504040204" pitchFamily="34" charset="0"/>
                <a:ea typeface="Tahoma" panose="020B0604030504040204" pitchFamily="34" charset="0"/>
                <a:cs typeface="Tahoma" panose="020B0604030504040204" pitchFamily="34" charset="0"/>
              </a:defRPr>
            </a:lvl1pPr>
            <a:lvl2pPr marL="0" indent="0" algn="r" rtl="1">
              <a:lnSpc>
                <a:spcPct val="100000"/>
              </a:lnSpc>
              <a:spcBef>
                <a:spcPts val="0"/>
              </a:spcBef>
              <a:buNone/>
              <a:defRPr sz="12000">
                <a:latin typeface="+mj-lt"/>
              </a:defRPr>
            </a:lvl2pPr>
            <a:lvl3pPr marL="0" indent="0" algn="r" rtl="1">
              <a:lnSpc>
                <a:spcPct val="100000"/>
              </a:lnSpc>
              <a:spcBef>
                <a:spcPts val="0"/>
              </a:spcBef>
              <a:buNone/>
              <a:defRPr sz="12000">
                <a:latin typeface="+mj-lt"/>
              </a:defRPr>
            </a:lvl3pPr>
            <a:lvl4pPr marL="0" indent="0" algn="r" rtl="1">
              <a:lnSpc>
                <a:spcPct val="100000"/>
              </a:lnSpc>
              <a:spcBef>
                <a:spcPts val="0"/>
              </a:spcBef>
              <a:buNone/>
              <a:defRPr sz="12000">
                <a:latin typeface="+mj-lt"/>
              </a:defRPr>
            </a:lvl4pPr>
            <a:lvl5pPr marL="0" indent="0" algn="r" rtl="1">
              <a:lnSpc>
                <a:spcPct val="100000"/>
              </a:lnSpc>
              <a:spcBef>
                <a:spcPts val="0"/>
              </a:spcBef>
              <a:buNone/>
              <a:defRPr sz="12000">
                <a:latin typeface="+mj-lt"/>
              </a:defRPr>
            </a:lvl5pPr>
          </a:lstStyle>
          <a:p>
            <a:pPr lvl="0" rtl="1"/>
            <a:r>
              <a:rPr lang="ar-SA" noProof="0"/>
              <a:t>##</a:t>
            </a:r>
          </a:p>
        </p:txBody>
      </p:sp>
      <p:sp>
        <p:nvSpPr>
          <p:cNvPr id="59" name="عنصر نائب للنص 58"/>
          <p:cNvSpPr>
            <a:spLocks noGrp="1"/>
          </p:cNvSpPr>
          <p:nvPr>
            <p:ph type="body" sz="quarter" idx="18" hasCustomPrompt="1"/>
          </p:nvPr>
        </p:nvSpPr>
        <p:spPr>
          <a:xfrm rot="1140000" flipH="1">
            <a:off x="4542788" y="3904461"/>
            <a:ext cx="3491754" cy="669287"/>
          </a:xfrm>
        </p:spPr>
        <p:txBody>
          <a:bodyPr tIns="0" bIns="0" rtlCol="1" anchor="ctr">
            <a:noAutofit/>
          </a:bodyPr>
          <a:lstStyle>
            <a:lvl1pPr marL="0" indent="0" algn="r" rtl="1">
              <a:lnSpc>
                <a:spcPct val="100000"/>
              </a:lnSpc>
              <a:spcBef>
                <a:spcPts val="0"/>
              </a:spcBef>
              <a:buNone/>
              <a:defRPr sz="4400" cap="all" baseline="0">
                <a:solidFill>
                  <a:schemeClr val="bg1"/>
                </a:solidFill>
                <a:latin typeface="Tahoma" panose="020B0604030504040204" pitchFamily="34" charset="0"/>
                <a:ea typeface="Tahoma" panose="020B0604030504040204" pitchFamily="34" charset="0"/>
                <a:cs typeface="Tahoma" panose="020B0604030504040204" pitchFamily="34" charset="0"/>
              </a:defRPr>
            </a:lvl1pPr>
            <a:lvl2pPr marL="0" indent="0" algn="r" rtl="1">
              <a:lnSpc>
                <a:spcPct val="100000"/>
              </a:lnSpc>
              <a:spcBef>
                <a:spcPts val="0"/>
              </a:spcBef>
              <a:buNone/>
              <a:defRPr sz="4800">
                <a:latin typeface="+mj-lt"/>
              </a:defRPr>
            </a:lvl2pPr>
            <a:lvl3pPr marL="0" indent="0" algn="r" rtl="1">
              <a:lnSpc>
                <a:spcPct val="100000"/>
              </a:lnSpc>
              <a:spcBef>
                <a:spcPts val="0"/>
              </a:spcBef>
              <a:buNone/>
              <a:defRPr sz="4800">
                <a:latin typeface="+mj-lt"/>
              </a:defRPr>
            </a:lvl3pPr>
            <a:lvl4pPr marL="0" indent="0" algn="r" rtl="1">
              <a:lnSpc>
                <a:spcPct val="100000"/>
              </a:lnSpc>
              <a:spcBef>
                <a:spcPts val="0"/>
              </a:spcBef>
              <a:buNone/>
              <a:defRPr sz="4800">
                <a:latin typeface="+mj-lt"/>
              </a:defRPr>
            </a:lvl4pPr>
            <a:lvl5pPr marL="0" indent="0" algn="r" rtl="1">
              <a:lnSpc>
                <a:spcPct val="100000"/>
              </a:lnSpc>
              <a:spcBef>
                <a:spcPts val="0"/>
              </a:spcBef>
              <a:buNone/>
              <a:defRPr sz="4800">
                <a:latin typeface="+mj-lt"/>
              </a:defRPr>
            </a:lvl5pPr>
          </a:lstStyle>
          <a:p>
            <a:pPr lvl="0" rtl="1"/>
            <a:r>
              <a:rPr lang="ar-SA" noProof="0"/>
              <a:t>تحرير نص</a:t>
            </a:r>
          </a:p>
        </p:txBody>
      </p:sp>
      <p:sp>
        <p:nvSpPr>
          <p:cNvPr id="61" name="عنصر نائب للنص 58"/>
          <p:cNvSpPr>
            <a:spLocks noGrp="1"/>
          </p:cNvSpPr>
          <p:nvPr>
            <p:ph type="body" sz="quarter" idx="24" hasCustomPrompt="1"/>
          </p:nvPr>
        </p:nvSpPr>
        <p:spPr>
          <a:xfrm rot="1140000" flipH="1">
            <a:off x="878906" y="3904256"/>
            <a:ext cx="3493008" cy="669287"/>
          </a:xfrm>
        </p:spPr>
        <p:txBody>
          <a:bodyPr tIns="0" bIns="0" rtlCol="1" anchor="ctr">
            <a:noAutofit/>
          </a:bodyPr>
          <a:lstStyle>
            <a:lvl1pPr marL="0" indent="0" algn="r" rtl="1">
              <a:lnSpc>
                <a:spcPct val="100000"/>
              </a:lnSpc>
              <a:spcBef>
                <a:spcPts val="0"/>
              </a:spcBef>
              <a:buNone/>
              <a:defRPr sz="4400" cap="all" baseline="0">
                <a:solidFill>
                  <a:schemeClr val="bg1"/>
                </a:solidFill>
                <a:latin typeface="Tahoma" panose="020B0604030504040204" pitchFamily="34" charset="0"/>
                <a:ea typeface="Tahoma" panose="020B0604030504040204" pitchFamily="34" charset="0"/>
                <a:cs typeface="Tahoma" panose="020B0604030504040204" pitchFamily="34" charset="0"/>
              </a:defRPr>
            </a:lvl1pPr>
            <a:lvl2pPr marL="0" indent="0" algn="r" rtl="1">
              <a:lnSpc>
                <a:spcPct val="100000"/>
              </a:lnSpc>
              <a:spcBef>
                <a:spcPts val="0"/>
              </a:spcBef>
              <a:buNone/>
              <a:defRPr sz="4800">
                <a:latin typeface="+mj-lt"/>
              </a:defRPr>
            </a:lvl2pPr>
            <a:lvl3pPr marL="0" indent="0" algn="r" rtl="1">
              <a:lnSpc>
                <a:spcPct val="100000"/>
              </a:lnSpc>
              <a:spcBef>
                <a:spcPts val="0"/>
              </a:spcBef>
              <a:buNone/>
              <a:defRPr sz="4800">
                <a:latin typeface="+mj-lt"/>
              </a:defRPr>
            </a:lvl3pPr>
            <a:lvl4pPr marL="0" indent="0" algn="r" rtl="1">
              <a:lnSpc>
                <a:spcPct val="100000"/>
              </a:lnSpc>
              <a:spcBef>
                <a:spcPts val="0"/>
              </a:spcBef>
              <a:buNone/>
              <a:defRPr sz="4800">
                <a:latin typeface="+mj-lt"/>
              </a:defRPr>
            </a:lvl4pPr>
            <a:lvl5pPr marL="0" indent="0" algn="r" rtl="1">
              <a:lnSpc>
                <a:spcPct val="100000"/>
              </a:lnSpc>
              <a:spcBef>
                <a:spcPts val="0"/>
              </a:spcBef>
              <a:buNone/>
              <a:defRPr sz="4800">
                <a:latin typeface="+mj-lt"/>
              </a:defRPr>
            </a:lvl5pPr>
          </a:lstStyle>
          <a:p>
            <a:pPr lvl="0" rtl="1"/>
            <a:r>
              <a:rPr lang="ar-SA" noProof="0"/>
              <a:t>تحرير نص</a:t>
            </a:r>
          </a:p>
        </p:txBody>
      </p:sp>
    </p:spTree>
    <p:extLst>
      <p:ext uri="{BB962C8B-B14F-4D97-AF65-F5344CB8AC3E}">
        <p14:creationId xmlns:p14="http://schemas.microsoft.com/office/powerpoint/2010/main" val="1716507840"/>
      </p:ext>
    </p:extLst>
  </p:cSld>
  <p:clrMapOvr>
    <a:masterClrMapping/>
  </p:clrMapOvr>
  <p:extLst>
    <p:ext uri="{DCECCB84-F9BA-43D5-87BE-67443E8EF086}">
      <p15:sldGuideLst xmlns:p15="http://schemas.microsoft.com/office/powerpoint/2012/main">
        <p15:guide id="1" orient="horz" pos="720">
          <p15:clr>
            <a:srgbClr val="FBAE40"/>
          </p15:clr>
        </p15:guide>
        <p15:guide id="2" pos="3168">
          <p15:clr>
            <a:srgbClr val="FBAE40"/>
          </p15:clr>
        </p15:guide>
        <p15:guide id="3" orient="horz" pos="4176">
          <p15:clr>
            <a:srgbClr val="FBAE40"/>
          </p15:clr>
        </p15:guide>
        <p15:guide id="4" pos="864">
          <p15:clr>
            <a:srgbClr val="FBAE40"/>
          </p15:clr>
        </p15:guide>
        <p15:guide id="5" pos="5472">
          <p15:clr>
            <a:srgbClr val="FBAE40"/>
          </p15:clr>
        </p15:guide>
      </p15:sldGuideLst>
    </p:ext>
  </p:extLst>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المجموعة 6"/>
          <p:cNvGrpSpPr/>
          <p:nvPr/>
        </p:nvGrpSpPr>
        <p:grpSpPr>
          <a:xfrm flipH="1">
            <a:off x="5010150" y="1158875"/>
            <a:ext cx="3676650" cy="5486400"/>
            <a:chOff x="1371600" y="1158875"/>
            <a:chExt cx="3676650" cy="5486400"/>
          </a:xfrm>
        </p:grpSpPr>
        <p:sp>
          <p:nvSpPr>
            <p:cNvPr id="8" name="Freeform 5"/>
            <p:cNvSpPr>
              <a:spLocks/>
            </p:cNvSpPr>
            <p:nvPr/>
          </p:nvSpPr>
          <p:spPr bwMode="auto">
            <a:xfrm>
              <a:off x="1383657" y="1158875"/>
              <a:ext cx="3660775" cy="4343400"/>
            </a:xfrm>
            <a:custGeom>
              <a:avLst/>
              <a:gdLst>
                <a:gd name="T0" fmla="*/ 2306 w 2306"/>
                <a:gd name="T1" fmla="*/ 1922 h 2736"/>
                <a:gd name="T2" fmla="*/ 0 w 2306"/>
                <a:gd name="T3" fmla="*/ 2736 h 2736"/>
                <a:gd name="T4" fmla="*/ 0 w 2306"/>
                <a:gd name="T5" fmla="*/ 0 h 2736"/>
                <a:gd name="T6" fmla="*/ 2306 w 2306"/>
                <a:gd name="T7" fmla="*/ 0 h 2736"/>
                <a:gd name="T8" fmla="*/ 2306 w 2306"/>
                <a:gd name="T9" fmla="*/ 1922 h 2736"/>
              </a:gdLst>
              <a:ahLst/>
              <a:cxnLst>
                <a:cxn ang="0">
                  <a:pos x="T0" y="T1"/>
                </a:cxn>
                <a:cxn ang="0">
                  <a:pos x="T2" y="T3"/>
                </a:cxn>
                <a:cxn ang="0">
                  <a:pos x="T4" y="T5"/>
                </a:cxn>
                <a:cxn ang="0">
                  <a:pos x="T6" y="T7"/>
                </a:cxn>
                <a:cxn ang="0">
                  <a:pos x="T8" y="T9"/>
                </a:cxn>
              </a:cxnLst>
              <a:rect l="0" t="0" r="r" b="b"/>
              <a:pathLst>
                <a:path w="2306" h="2736">
                  <a:moveTo>
                    <a:pt x="2306" y="1922"/>
                  </a:moveTo>
                  <a:lnTo>
                    <a:pt x="0" y="2736"/>
                  </a:lnTo>
                  <a:lnTo>
                    <a:pt x="0" y="0"/>
                  </a:lnTo>
                  <a:lnTo>
                    <a:pt x="2306" y="0"/>
                  </a:lnTo>
                  <a:lnTo>
                    <a:pt x="2306" y="1922"/>
                  </a:lnTo>
                  <a:close/>
                </a:path>
              </a:pathLst>
            </a:custGeom>
            <a:solidFill>
              <a:schemeClr val="accent1"/>
            </a:solidFill>
            <a:ln>
              <a:noFill/>
            </a:ln>
          </p:spPr>
          <p:txBody>
            <a:bodyPr vert="horz" wrap="square" lIns="91440" tIns="45720" rIns="91440" bIns="45720" numCol="1" rtlCol="1" anchor="t" anchorCtr="0" compatLnSpc="1">
              <a:prstTxWarp prst="textNoShape">
                <a:avLst/>
              </a:prstTxWarp>
            </a:bodyPr>
            <a:lstStyle/>
            <a:p>
              <a:pPr rtl="1"/>
              <a:endParaRPr lang="ar-SA" noProof="0">
                <a:latin typeface="Tahoma" panose="020B0604030504040204" pitchFamily="34" charset="0"/>
                <a:ea typeface="Tahoma" panose="020B0604030504040204" pitchFamily="34" charset="0"/>
                <a:cs typeface="Tahoma" panose="020B0604030504040204" pitchFamily="34" charset="0"/>
              </a:endParaRPr>
            </a:p>
          </p:txBody>
        </p:sp>
        <p:sp>
          <p:nvSpPr>
            <p:cNvPr id="9" name="Freeform 9"/>
            <p:cNvSpPr>
              <a:spLocks/>
            </p:cNvSpPr>
            <p:nvPr/>
          </p:nvSpPr>
          <p:spPr bwMode="auto">
            <a:xfrm>
              <a:off x="3890963" y="3787775"/>
              <a:ext cx="1141413" cy="1435100"/>
            </a:xfrm>
            <a:custGeom>
              <a:avLst/>
              <a:gdLst>
                <a:gd name="T0" fmla="*/ 719 w 719"/>
                <a:gd name="T1" fmla="*/ 382 h 904"/>
                <a:gd name="T2" fmla="*/ 719 w 719"/>
                <a:gd name="T3" fmla="*/ 0 h 904"/>
                <a:gd name="T4" fmla="*/ 0 w 719"/>
                <a:gd name="T5" fmla="*/ 904 h 904"/>
                <a:gd name="T6" fmla="*/ 719 w 719"/>
                <a:gd name="T7" fmla="*/ 382 h 904"/>
              </a:gdLst>
              <a:ahLst/>
              <a:cxnLst>
                <a:cxn ang="0">
                  <a:pos x="T0" y="T1"/>
                </a:cxn>
                <a:cxn ang="0">
                  <a:pos x="T2" y="T3"/>
                </a:cxn>
                <a:cxn ang="0">
                  <a:pos x="T4" y="T5"/>
                </a:cxn>
                <a:cxn ang="0">
                  <a:pos x="T6" y="T7"/>
                </a:cxn>
              </a:cxnLst>
              <a:rect l="0" t="0" r="r" b="b"/>
              <a:pathLst>
                <a:path w="719" h="904">
                  <a:moveTo>
                    <a:pt x="719" y="382"/>
                  </a:moveTo>
                  <a:lnTo>
                    <a:pt x="719" y="0"/>
                  </a:lnTo>
                  <a:lnTo>
                    <a:pt x="0" y="904"/>
                  </a:lnTo>
                  <a:lnTo>
                    <a:pt x="719" y="382"/>
                  </a:lnTo>
                  <a:close/>
                </a:path>
              </a:pathLst>
            </a:custGeom>
            <a:solidFill>
              <a:schemeClr val="accent2">
                <a:alpha val="10000"/>
              </a:schemeClr>
            </a:solidFill>
            <a:ln>
              <a:noFill/>
            </a:ln>
          </p:spPr>
          <p:txBody>
            <a:bodyPr vert="horz" wrap="square" lIns="91440" tIns="45720" rIns="91440" bIns="45720" numCol="1" rtlCol="1" anchor="t" anchorCtr="0" compatLnSpc="1">
              <a:prstTxWarp prst="textNoShape">
                <a:avLst/>
              </a:prstTxWarp>
            </a:bodyPr>
            <a:lstStyle/>
            <a:p>
              <a:pPr rtl="1"/>
              <a:endParaRPr lang="ar-SA" noProof="0">
                <a:latin typeface="Tahoma" panose="020B0604030504040204" pitchFamily="34" charset="0"/>
                <a:ea typeface="Tahoma" panose="020B0604030504040204" pitchFamily="34" charset="0"/>
                <a:cs typeface="Tahoma" panose="020B0604030504040204" pitchFamily="34" charset="0"/>
              </a:endParaRPr>
            </a:p>
          </p:txBody>
        </p:sp>
        <p:sp>
          <p:nvSpPr>
            <p:cNvPr id="10" name="Freeform 10"/>
            <p:cNvSpPr>
              <a:spLocks/>
            </p:cNvSpPr>
            <p:nvPr/>
          </p:nvSpPr>
          <p:spPr bwMode="auto">
            <a:xfrm>
              <a:off x="3890963" y="4826000"/>
              <a:ext cx="1141413" cy="396875"/>
            </a:xfrm>
            <a:custGeom>
              <a:avLst/>
              <a:gdLst>
                <a:gd name="T0" fmla="*/ 719 w 719"/>
                <a:gd name="T1" fmla="*/ 220 h 250"/>
                <a:gd name="T2" fmla="*/ 719 w 719"/>
                <a:gd name="T3" fmla="*/ 0 h 250"/>
                <a:gd name="T4" fmla="*/ 0 w 719"/>
                <a:gd name="T5" fmla="*/ 250 h 250"/>
                <a:gd name="T6" fmla="*/ 719 w 719"/>
                <a:gd name="T7" fmla="*/ 220 h 250"/>
              </a:gdLst>
              <a:ahLst/>
              <a:cxnLst>
                <a:cxn ang="0">
                  <a:pos x="T0" y="T1"/>
                </a:cxn>
                <a:cxn ang="0">
                  <a:pos x="T2" y="T3"/>
                </a:cxn>
                <a:cxn ang="0">
                  <a:pos x="T4" y="T5"/>
                </a:cxn>
                <a:cxn ang="0">
                  <a:pos x="T6" y="T7"/>
                </a:cxn>
              </a:cxnLst>
              <a:rect l="0" t="0" r="r" b="b"/>
              <a:pathLst>
                <a:path w="719" h="250">
                  <a:moveTo>
                    <a:pt x="719" y="220"/>
                  </a:moveTo>
                  <a:lnTo>
                    <a:pt x="719" y="0"/>
                  </a:lnTo>
                  <a:lnTo>
                    <a:pt x="0" y="250"/>
                  </a:lnTo>
                  <a:lnTo>
                    <a:pt x="719" y="220"/>
                  </a:lnTo>
                  <a:close/>
                </a:path>
              </a:pathLst>
            </a:custGeom>
            <a:solidFill>
              <a:schemeClr val="accent2">
                <a:alpha val="10000"/>
              </a:schemeClr>
            </a:solidFill>
            <a:ln>
              <a:noFill/>
            </a:ln>
          </p:spPr>
          <p:txBody>
            <a:bodyPr vert="horz" wrap="square" lIns="91440" tIns="45720" rIns="91440" bIns="45720" numCol="1" rtlCol="1" anchor="t" anchorCtr="0" compatLnSpc="1">
              <a:prstTxWarp prst="textNoShape">
                <a:avLst/>
              </a:prstTxWarp>
            </a:bodyPr>
            <a:lstStyle/>
            <a:p>
              <a:pPr rtl="1"/>
              <a:endParaRPr lang="ar-SA" noProof="0">
                <a:latin typeface="Tahoma" panose="020B0604030504040204" pitchFamily="34" charset="0"/>
                <a:ea typeface="Tahoma" panose="020B0604030504040204" pitchFamily="34" charset="0"/>
                <a:cs typeface="Tahoma" panose="020B0604030504040204" pitchFamily="34" charset="0"/>
              </a:endParaRPr>
            </a:p>
          </p:txBody>
        </p:sp>
        <p:sp>
          <p:nvSpPr>
            <p:cNvPr id="11" name="Freeform 11"/>
            <p:cNvSpPr>
              <a:spLocks/>
            </p:cNvSpPr>
            <p:nvPr/>
          </p:nvSpPr>
          <p:spPr bwMode="auto">
            <a:xfrm>
              <a:off x="3890963" y="1158875"/>
              <a:ext cx="1141413" cy="4064000"/>
            </a:xfrm>
            <a:custGeom>
              <a:avLst/>
              <a:gdLst>
                <a:gd name="T0" fmla="*/ 719 w 719"/>
                <a:gd name="T1" fmla="*/ 1010 h 2560"/>
                <a:gd name="T2" fmla="*/ 719 w 719"/>
                <a:gd name="T3" fmla="*/ 0 h 2560"/>
                <a:gd name="T4" fmla="*/ 595 w 719"/>
                <a:gd name="T5" fmla="*/ 0 h 2560"/>
                <a:gd name="T6" fmla="*/ 0 w 719"/>
                <a:gd name="T7" fmla="*/ 2560 h 2560"/>
                <a:gd name="T8" fmla="*/ 719 w 719"/>
                <a:gd name="T9" fmla="*/ 1010 h 2560"/>
              </a:gdLst>
              <a:ahLst/>
              <a:cxnLst>
                <a:cxn ang="0">
                  <a:pos x="T0" y="T1"/>
                </a:cxn>
                <a:cxn ang="0">
                  <a:pos x="T2" y="T3"/>
                </a:cxn>
                <a:cxn ang="0">
                  <a:pos x="T4" y="T5"/>
                </a:cxn>
                <a:cxn ang="0">
                  <a:pos x="T6" y="T7"/>
                </a:cxn>
                <a:cxn ang="0">
                  <a:pos x="T8" y="T9"/>
                </a:cxn>
              </a:cxnLst>
              <a:rect l="0" t="0" r="r" b="b"/>
              <a:pathLst>
                <a:path w="719" h="2560">
                  <a:moveTo>
                    <a:pt x="719" y="1010"/>
                  </a:moveTo>
                  <a:lnTo>
                    <a:pt x="719" y="0"/>
                  </a:lnTo>
                  <a:lnTo>
                    <a:pt x="595" y="0"/>
                  </a:lnTo>
                  <a:lnTo>
                    <a:pt x="0" y="2560"/>
                  </a:lnTo>
                  <a:lnTo>
                    <a:pt x="719" y="1010"/>
                  </a:lnTo>
                  <a:close/>
                </a:path>
              </a:pathLst>
            </a:custGeom>
            <a:solidFill>
              <a:schemeClr val="accent2">
                <a:alpha val="10000"/>
              </a:schemeClr>
            </a:solidFill>
            <a:ln>
              <a:noFill/>
            </a:ln>
          </p:spPr>
          <p:txBody>
            <a:bodyPr vert="horz" wrap="square" lIns="91440" tIns="45720" rIns="91440" bIns="45720" numCol="1" rtlCol="1" anchor="t" anchorCtr="0" compatLnSpc="1">
              <a:prstTxWarp prst="textNoShape">
                <a:avLst/>
              </a:prstTxWarp>
            </a:bodyPr>
            <a:lstStyle/>
            <a:p>
              <a:pPr rtl="1"/>
              <a:endParaRPr lang="ar-SA" noProof="0">
                <a:latin typeface="Tahoma" panose="020B0604030504040204" pitchFamily="34" charset="0"/>
                <a:ea typeface="Tahoma" panose="020B0604030504040204" pitchFamily="34" charset="0"/>
                <a:cs typeface="Tahoma" panose="020B0604030504040204" pitchFamily="34" charset="0"/>
              </a:endParaRPr>
            </a:p>
          </p:txBody>
        </p:sp>
        <p:sp>
          <p:nvSpPr>
            <p:cNvPr id="12" name="Freeform 12"/>
            <p:cNvSpPr>
              <a:spLocks/>
            </p:cNvSpPr>
            <p:nvPr/>
          </p:nvSpPr>
          <p:spPr bwMode="auto">
            <a:xfrm>
              <a:off x="3436938" y="1158875"/>
              <a:ext cx="657225" cy="4064000"/>
            </a:xfrm>
            <a:custGeom>
              <a:avLst/>
              <a:gdLst>
                <a:gd name="T0" fmla="*/ 414 w 414"/>
                <a:gd name="T1" fmla="*/ 0 h 2560"/>
                <a:gd name="T2" fmla="*/ 0 w 414"/>
                <a:gd name="T3" fmla="*/ 0 h 2560"/>
                <a:gd name="T4" fmla="*/ 286 w 414"/>
                <a:gd name="T5" fmla="*/ 2560 h 2560"/>
                <a:gd name="T6" fmla="*/ 414 w 414"/>
                <a:gd name="T7" fmla="*/ 0 h 2560"/>
              </a:gdLst>
              <a:ahLst/>
              <a:cxnLst>
                <a:cxn ang="0">
                  <a:pos x="T0" y="T1"/>
                </a:cxn>
                <a:cxn ang="0">
                  <a:pos x="T2" y="T3"/>
                </a:cxn>
                <a:cxn ang="0">
                  <a:pos x="T4" y="T5"/>
                </a:cxn>
                <a:cxn ang="0">
                  <a:pos x="T6" y="T7"/>
                </a:cxn>
              </a:cxnLst>
              <a:rect l="0" t="0" r="r" b="b"/>
              <a:pathLst>
                <a:path w="414" h="2560">
                  <a:moveTo>
                    <a:pt x="414" y="0"/>
                  </a:moveTo>
                  <a:lnTo>
                    <a:pt x="0" y="0"/>
                  </a:lnTo>
                  <a:lnTo>
                    <a:pt x="286" y="2560"/>
                  </a:lnTo>
                  <a:lnTo>
                    <a:pt x="414" y="0"/>
                  </a:lnTo>
                  <a:close/>
                </a:path>
              </a:pathLst>
            </a:custGeom>
            <a:solidFill>
              <a:schemeClr val="accent2">
                <a:alpha val="10000"/>
              </a:schemeClr>
            </a:solidFill>
            <a:ln>
              <a:noFill/>
            </a:ln>
          </p:spPr>
          <p:txBody>
            <a:bodyPr vert="horz" wrap="square" lIns="91440" tIns="45720" rIns="91440" bIns="45720" numCol="1" rtlCol="1" anchor="t" anchorCtr="0" compatLnSpc="1">
              <a:prstTxWarp prst="textNoShape">
                <a:avLst/>
              </a:prstTxWarp>
            </a:bodyPr>
            <a:lstStyle/>
            <a:p>
              <a:pPr rtl="1"/>
              <a:endParaRPr lang="ar-SA" noProof="0">
                <a:latin typeface="Tahoma" panose="020B0604030504040204" pitchFamily="34" charset="0"/>
                <a:ea typeface="Tahoma" panose="020B0604030504040204" pitchFamily="34" charset="0"/>
                <a:cs typeface="Tahoma" panose="020B0604030504040204" pitchFamily="34" charset="0"/>
              </a:endParaRPr>
            </a:p>
          </p:txBody>
        </p:sp>
        <p:sp>
          <p:nvSpPr>
            <p:cNvPr id="13" name="Freeform 13"/>
            <p:cNvSpPr>
              <a:spLocks/>
            </p:cNvSpPr>
            <p:nvPr/>
          </p:nvSpPr>
          <p:spPr bwMode="auto">
            <a:xfrm>
              <a:off x="3890963" y="5222875"/>
              <a:ext cx="1141413" cy="1298575"/>
            </a:xfrm>
            <a:custGeom>
              <a:avLst/>
              <a:gdLst>
                <a:gd name="T0" fmla="*/ 719 w 719"/>
                <a:gd name="T1" fmla="*/ 818 h 818"/>
                <a:gd name="T2" fmla="*/ 719 w 719"/>
                <a:gd name="T3" fmla="*/ 570 h 818"/>
                <a:gd name="T4" fmla="*/ 0 w 719"/>
                <a:gd name="T5" fmla="*/ 0 h 818"/>
                <a:gd name="T6" fmla="*/ 719 w 719"/>
                <a:gd name="T7" fmla="*/ 818 h 818"/>
              </a:gdLst>
              <a:ahLst/>
              <a:cxnLst>
                <a:cxn ang="0">
                  <a:pos x="T0" y="T1"/>
                </a:cxn>
                <a:cxn ang="0">
                  <a:pos x="T2" y="T3"/>
                </a:cxn>
                <a:cxn ang="0">
                  <a:pos x="T4" y="T5"/>
                </a:cxn>
                <a:cxn ang="0">
                  <a:pos x="T6" y="T7"/>
                </a:cxn>
              </a:cxnLst>
              <a:rect l="0" t="0" r="r" b="b"/>
              <a:pathLst>
                <a:path w="719" h="818">
                  <a:moveTo>
                    <a:pt x="719" y="818"/>
                  </a:moveTo>
                  <a:lnTo>
                    <a:pt x="719" y="570"/>
                  </a:lnTo>
                  <a:lnTo>
                    <a:pt x="0" y="0"/>
                  </a:lnTo>
                  <a:lnTo>
                    <a:pt x="719" y="818"/>
                  </a:lnTo>
                  <a:close/>
                </a:path>
              </a:pathLst>
            </a:custGeom>
            <a:solidFill>
              <a:schemeClr val="accent2">
                <a:alpha val="10000"/>
              </a:schemeClr>
            </a:solidFill>
            <a:ln>
              <a:noFill/>
            </a:ln>
          </p:spPr>
          <p:txBody>
            <a:bodyPr vert="horz" wrap="square" lIns="91440" tIns="45720" rIns="91440" bIns="45720" numCol="1" rtlCol="1" anchor="t" anchorCtr="0" compatLnSpc="1">
              <a:prstTxWarp prst="textNoShape">
                <a:avLst/>
              </a:prstTxWarp>
            </a:bodyPr>
            <a:lstStyle/>
            <a:p>
              <a:pPr rtl="1"/>
              <a:endParaRPr lang="ar-SA" noProof="0">
                <a:latin typeface="Tahoma" panose="020B0604030504040204" pitchFamily="34" charset="0"/>
                <a:ea typeface="Tahoma" panose="020B0604030504040204" pitchFamily="34" charset="0"/>
                <a:cs typeface="Tahoma" panose="020B0604030504040204" pitchFamily="34" charset="0"/>
              </a:endParaRPr>
            </a:p>
          </p:txBody>
        </p:sp>
        <p:sp>
          <p:nvSpPr>
            <p:cNvPr id="14" name="Freeform 14"/>
            <p:cNvSpPr>
              <a:spLocks/>
            </p:cNvSpPr>
            <p:nvPr/>
          </p:nvSpPr>
          <p:spPr bwMode="auto">
            <a:xfrm>
              <a:off x="3890963" y="5222875"/>
              <a:ext cx="893763" cy="1422400"/>
            </a:xfrm>
            <a:custGeom>
              <a:avLst/>
              <a:gdLst>
                <a:gd name="T0" fmla="*/ 389 w 563"/>
                <a:gd name="T1" fmla="*/ 896 h 896"/>
                <a:gd name="T2" fmla="*/ 563 w 563"/>
                <a:gd name="T3" fmla="*/ 896 h 896"/>
                <a:gd name="T4" fmla="*/ 0 w 563"/>
                <a:gd name="T5" fmla="*/ 0 h 896"/>
                <a:gd name="T6" fmla="*/ 389 w 563"/>
                <a:gd name="T7" fmla="*/ 896 h 896"/>
              </a:gdLst>
              <a:ahLst/>
              <a:cxnLst>
                <a:cxn ang="0">
                  <a:pos x="T0" y="T1"/>
                </a:cxn>
                <a:cxn ang="0">
                  <a:pos x="T2" y="T3"/>
                </a:cxn>
                <a:cxn ang="0">
                  <a:pos x="T4" y="T5"/>
                </a:cxn>
                <a:cxn ang="0">
                  <a:pos x="T6" y="T7"/>
                </a:cxn>
              </a:cxnLst>
              <a:rect l="0" t="0" r="r" b="b"/>
              <a:pathLst>
                <a:path w="563" h="896">
                  <a:moveTo>
                    <a:pt x="389" y="896"/>
                  </a:moveTo>
                  <a:lnTo>
                    <a:pt x="563" y="896"/>
                  </a:lnTo>
                  <a:lnTo>
                    <a:pt x="0" y="0"/>
                  </a:lnTo>
                  <a:lnTo>
                    <a:pt x="389" y="896"/>
                  </a:lnTo>
                  <a:close/>
                </a:path>
              </a:pathLst>
            </a:custGeom>
            <a:solidFill>
              <a:schemeClr val="accent2">
                <a:alpha val="10000"/>
              </a:schemeClr>
            </a:solidFill>
            <a:ln>
              <a:noFill/>
            </a:ln>
          </p:spPr>
          <p:txBody>
            <a:bodyPr vert="horz" wrap="square" lIns="91440" tIns="45720" rIns="91440" bIns="45720" numCol="1" rtlCol="1" anchor="t" anchorCtr="0" compatLnSpc="1">
              <a:prstTxWarp prst="textNoShape">
                <a:avLst/>
              </a:prstTxWarp>
            </a:bodyPr>
            <a:lstStyle/>
            <a:p>
              <a:pPr rtl="1"/>
              <a:endParaRPr lang="ar-SA" noProof="0">
                <a:latin typeface="Tahoma" panose="020B0604030504040204" pitchFamily="34" charset="0"/>
                <a:ea typeface="Tahoma" panose="020B0604030504040204" pitchFamily="34" charset="0"/>
                <a:cs typeface="Tahoma" panose="020B0604030504040204" pitchFamily="34" charset="0"/>
              </a:endParaRPr>
            </a:p>
          </p:txBody>
        </p:sp>
        <p:sp>
          <p:nvSpPr>
            <p:cNvPr id="15" name="Freeform 15"/>
            <p:cNvSpPr>
              <a:spLocks/>
            </p:cNvSpPr>
            <p:nvPr/>
          </p:nvSpPr>
          <p:spPr bwMode="auto">
            <a:xfrm>
              <a:off x="3890963" y="5222875"/>
              <a:ext cx="1141413" cy="574675"/>
            </a:xfrm>
            <a:custGeom>
              <a:avLst/>
              <a:gdLst>
                <a:gd name="T0" fmla="*/ 719 w 719"/>
                <a:gd name="T1" fmla="*/ 362 h 362"/>
                <a:gd name="T2" fmla="*/ 719 w 719"/>
                <a:gd name="T3" fmla="*/ 168 h 362"/>
                <a:gd name="T4" fmla="*/ 0 w 719"/>
                <a:gd name="T5" fmla="*/ 0 h 362"/>
                <a:gd name="T6" fmla="*/ 719 w 719"/>
                <a:gd name="T7" fmla="*/ 362 h 362"/>
              </a:gdLst>
              <a:ahLst/>
              <a:cxnLst>
                <a:cxn ang="0">
                  <a:pos x="T0" y="T1"/>
                </a:cxn>
                <a:cxn ang="0">
                  <a:pos x="T2" y="T3"/>
                </a:cxn>
                <a:cxn ang="0">
                  <a:pos x="T4" y="T5"/>
                </a:cxn>
                <a:cxn ang="0">
                  <a:pos x="T6" y="T7"/>
                </a:cxn>
              </a:cxnLst>
              <a:rect l="0" t="0" r="r" b="b"/>
              <a:pathLst>
                <a:path w="719" h="362">
                  <a:moveTo>
                    <a:pt x="719" y="362"/>
                  </a:moveTo>
                  <a:lnTo>
                    <a:pt x="719" y="168"/>
                  </a:lnTo>
                  <a:lnTo>
                    <a:pt x="0" y="0"/>
                  </a:lnTo>
                  <a:lnTo>
                    <a:pt x="719" y="362"/>
                  </a:lnTo>
                  <a:close/>
                </a:path>
              </a:pathLst>
            </a:custGeom>
            <a:solidFill>
              <a:schemeClr val="accent2">
                <a:alpha val="10000"/>
              </a:schemeClr>
            </a:solidFill>
            <a:ln>
              <a:noFill/>
            </a:ln>
          </p:spPr>
          <p:txBody>
            <a:bodyPr vert="horz" wrap="square" lIns="91440" tIns="45720" rIns="91440" bIns="45720" numCol="1" rtlCol="1" anchor="t" anchorCtr="0" compatLnSpc="1">
              <a:prstTxWarp prst="textNoShape">
                <a:avLst/>
              </a:prstTxWarp>
            </a:bodyPr>
            <a:lstStyle/>
            <a:p>
              <a:pPr rtl="1"/>
              <a:endParaRPr lang="ar-SA" noProof="0">
                <a:latin typeface="Tahoma" panose="020B0604030504040204" pitchFamily="34" charset="0"/>
                <a:ea typeface="Tahoma" panose="020B0604030504040204" pitchFamily="34" charset="0"/>
                <a:cs typeface="Tahoma" panose="020B0604030504040204" pitchFamily="34" charset="0"/>
              </a:endParaRPr>
            </a:p>
          </p:txBody>
        </p:sp>
        <p:sp>
          <p:nvSpPr>
            <p:cNvPr id="16" name="Freeform 16"/>
            <p:cNvSpPr>
              <a:spLocks/>
            </p:cNvSpPr>
            <p:nvPr/>
          </p:nvSpPr>
          <p:spPr bwMode="auto">
            <a:xfrm>
              <a:off x="2763838" y="5222875"/>
              <a:ext cx="1127125" cy="1422400"/>
            </a:xfrm>
            <a:custGeom>
              <a:avLst/>
              <a:gdLst>
                <a:gd name="T0" fmla="*/ 0 w 710"/>
                <a:gd name="T1" fmla="*/ 896 h 896"/>
                <a:gd name="T2" fmla="*/ 296 w 710"/>
                <a:gd name="T3" fmla="*/ 896 h 896"/>
                <a:gd name="T4" fmla="*/ 710 w 710"/>
                <a:gd name="T5" fmla="*/ 0 h 896"/>
                <a:gd name="T6" fmla="*/ 0 w 710"/>
                <a:gd name="T7" fmla="*/ 896 h 896"/>
              </a:gdLst>
              <a:ahLst/>
              <a:cxnLst>
                <a:cxn ang="0">
                  <a:pos x="T0" y="T1"/>
                </a:cxn>
                <a:cxn ang="0">
                  <a:pos x="T2" y="T3"/>
                </a:cxn>
                <a:cxn ang="0">
                  <a:pos x="T4" y="T5"/>
                </a:cxn>
                <a:cxn ang="0">
                  <a:pos x="T6" y="T7"/>
                </a:cxn>
              </a:cxnLst>
              <a:rect l="0" t="0" r="r" b="b"/>
              <a:pathLst>
                <a:path w="710" h="896">
                  <a:moveTo>
                    <a:pt x="0" y="896"/>
                  </a:moveTo>
                  <a:lnTo>
                    <a:pt x="296" y="896"/>
                  </a:lnTo>
                  <a:lnTo>
                    <a:pt x="710" y="0"/>
                  </a:lnTo>
                  <a:lnTo>
                    <a:pt x="0" y="896"/>
                  </a:lnTo>
                  <a:close/>
                </a:path>
              </a:pathLst>
            </a:custGeom>
            <a:solidFill>
              <a:schemeClr val="accent2">
                <a:alpha val="10000"/>
              </a:schemeClr>
            </a:solidFill>
            <a:ln>
              <a:noFill/>
            </a:ln>
          </p:spPr>
          <p:txBody>
            <a:bodyPr vert="horz" wrap="square" lIns="91440" tIns="45720" rIns="91440" bIns="45720" numCol="1" rtlCol="1" anchor="t" anchorCtr="0" compatLnSpc="1">
              <a:prstTxWarp prst="textNoShape">
                <a:avLst/>
              </a:prstTxWarp>
            </a:bodyPr>
            <a:lstStyle/>
            <a:p>
              <a:pPr rtl="1"/>
              <a:endParaRPr lang="ar-SA" noProof="0">
                <a:latin typeface="Tahoma" panose="020B0604030504040204" pitchFamily="34" charset="0"/>
                <a:ea typeface="Tahoma" panose="020B0604030504040204" pitchFamily="34" charset="0"/>
                <a:cs typeface="Tahoma" panose="020B0604030504040204" pitchFamily="34" charset="0"/>
              </a:endParaRPr>
            </a:p>
          </p:txBody>
        </p:sp>
        <p:sp>
          <p:nvSpPr>
            <p:cNvPr id="17" name="Freeform 17"/>
            <p:cNvSpPr>
              <a:spLocks/>
            </p:cNvSpPr>
            <p:nvPr/>
          </p:nvSpPr>
          <p:spPr bwMode="auto">
            <a:xfrm>
              <a:off x="3560763" y="5222875"/>
              <a:ext cx="330200" cy="1422400"/>
            </a:xfrm>
            <a:custGeom>
              <a:avLst/>
              <a:gdLst>
                <a:gd name="T0" fmla="*/ 0 w 208"/>
                <a:gd name="T1" fmla="*/ 896 h 896"/>
                <a:gd name="T2" fmla="*/ 164 w 208"/>
                <a:gd name="T3" fmla="*/ 896 h 896"/>
                <a:gd name="T4" fmla="*/ 208 w 208"/>
                <a:gd name="T5" fmla="*/ 0 h 896"/>
                <a:gd name="T6" fmla="*/ 0 w 208"/>
                <a:gd name="T7" fmla="*/ 896 h 896"/>
              </a:gdLst>
              <a:ahLst/>
              <a:cxnLst>
                <a:cxn ang="0">
                  <a:pos x="T0" y="T1"/>
                </a:cxn>
                <a:cxn ang="0">
                  <a:pos x="T2" y="T3"/>
                </a:cxn>
                <a:cxn ang="0">
                  <a:pos x="T4" y="T5"/>
                </a:cxn>
                <a:cxn ang="0">
                  <a:pos x="T6" y="T7"/>
                </a:cxn>
              </a:cxnLst>
              <a:rect l="0" t="0" r="r" b="b"/>
              <a:pathLst>
                <a:path w="208" h="896">
                  <a:moveTo>
                    <a:pt x="0" y="896"/>
                  </a:moveTo>
                  <a:lnTo>
                    <a:pt x="164" y="896"/>
                  </a:lnTo>
                  <a:lnTo>
                    <a:pt x="208" y="0"/>
                  </a:lnTo>
                  <a:lnTo>
                    <a:pt x="0" y="896"/>
                  </a:lnTo>
                  <a:close/>
                </a:path>
              </a:pathLst>
            </a:custGeom>
            <a:solidFill>
              <a:schemeClr val="accent2">
                <a:alpha val="10000"/>
              </a:schemeClr>
            </a:solidFill>
            <a:ln>
              <a:noFill/>
            </a:ln>
          </p:spPr>
          <p:txBody>
            <a:bodyPr vert="horz" wrap="square" lIns="91440" tIns="45720" rIns="91440" bIns="45720" numCol="1" rtlCol="1" anchor="t" anchorCtr="0" compatLnSpc="1">
              <a:prstTxWarp prst="textNoShape">
                <a:avLst/>
              </a:prstTxWarp>
            </a:bodyPr>
            <a:lstStyle/>
            <a:p>
              <a:pPr rtl="1"/>
              <a:endParaRPr lang="ar-SA" noProof="0">
                <a:latin typeface="Tahoma" panose="020B0604030504040204" pitchFamily="34" charset="0"/>
                <a:ea typeface="Tahoma" panose="020B0604030504040204" pitchFamily="34" charset="0"/>
                <a:cs typeface="Tahoma" panose="020B0604030504040204" pitchFamily="34" charset="0"/>
              </a:endParaRPr>
            </a:p>
          </p:txBody>
        </p:sp>
        <p:sp>
          <p:nvSpPr>
            <p:cNvPr id="18" name="Freeform 18"/>
            <p:cNvSpPr>
              <a:spLocks/>
            </p:cNvSpPr>
            <p:nvPr/>
          </p:nvSpPr>
          <p:spPr bwMode="auto">
            <a:xfrm>
              <a:off x="3890963" y="5222875"/>
              <a:ext cx="382588" cy="1422400"/>
            </a:xfrm>
            <a:custGeom>
              <a:avLst/>
              <a:gdLst>
                <a:gd name="T0" fmla="*/ 100 w 241"/>
                <a:gd name="T1" fmla="*/ 896 h 896"/>
                <a:gd name="T2" fmla="*/ 241 w 241"/>
                <a:gd name="T3" fmla="*/ 896 h 896"/>
                <a:gd name="T4" fmla="*/ 0 w 241"/>
                <a:gd name="T5" fmla="*/ 0 h 896"/>
                <a:gd name="T6" fmla="*/ 100 w 241"/>
                <a:gd name="T7" fmla="*/ 896 h 896"/>
              </a:gdLst>
              <a:ahLst/>
              <a:cxnLst>
                <a:cxn ang="0">
                  <a:pos x="T0" y="T1"/>
                </a:cxn>
                <a:cxn ang="0">
                  <a:pos x="T2" y="T3"/>
                </a:cxn>
                <a:cxn ang="0">
                  <a:pos x="T4" y="T5"/>
                </a:cxn>
                <a:cxn ang="0">
                  <a:pos x="T6" y="T7"/>
                </a:cxn>
              </a:cxnLst>
              <a:rect l="0" t="0" r="r" b="b"/>
              <a:pathLst>
                <a:path w="241" h="896">
                  <a:moveTo>
                    <a:pt x="100" y="896"/>
                  </a:moveTo>
                  <a:lnTo>
                    <a:pt x="241" y="896"/>
                  </a:lnTo>
                  <a:lnTo>
                    <a:pt x="0" y="0"/>
                  </a:lnTo>
                  <a:lnTo>
                    <a:pt x="100" y="896"/>
                  </a:lnTo>
                  <a:close/>
                </a:path>
              </a:pathLst>
            </a:custGeom>
            <a:solidFill>
              <a:schemeClr val="accent2">
                <a:alpha val="10000"/>
              </a:schemeClr>
            </a:solidFill>
            <a:ln>
              <a:noFill/>
            </a:ln>
          </p:spPr>
          <p:txBody>
            <a:bodyPr vert="horz" wrap="square" lIns="91440" tIns="45720" rIns="91440" bIns="45720" numCol="1" rtlCol="1" anchor="t" anchorCtr="0" compatLnSpc="1">
              <a:prstTxWarp prst="textNoShape">
                <a:avLst/>
              </a:prstTxWarp>
            </a:bodyPr>
            <a:lstStyle/>
            <a:p>
              <a:pPr rtl="1"/>
              <a:endParaRPr lang="ar-SA" noProof="0">
                <a:latin typeface="Tahoma" panose="020B0604030504040204" pitchFamily="34" charset="0"/>
                <a:ea typeface="Tahoma" panose="020B0604030504040204" pitchFamily="34" charset="0"/>
                <a:cs typeface="Tahoma" panose="020B0604030504040204" pitchFamily="34" charset="0"/>
              </a:endParaRPr>
            </a:p>
          </p:txBody>
        </p:sp>
        <p:sp>
          <p:nvSpPr>
            <p:cNvPr id="19" name="Freeform 19"/>
            <p:cNvSpPr>
              <a:spLocks/>
            </p:cNvSpPr>
            <p:nvPr/>
          </p:nvSpPr>
          <p:spPr bwMode="auto">
            <a:xfrm>
              <a:off x="2124075" y="1158875"/>
              <a:ext cx="1766888" cy="4064000"/>
            </a:xfrm>
            <a:custGeom>
              <a:avLst/>
              <a:gdLst>
                <a:gd name="T0" fmla="*/ 427 w 1113"/>
                <a:gd name="T1" fmla="*/ 0 h 2560"/>
                <a:gd name="T2" fmla="*/ 0 w 1113"/>
                <a:gd name="T3" fmla="*/ 0 h 2560"/>
                <a:gd name="T4" fmla="*/ 1113 w 1113"/>
                <a:gd name="T5" fmla="*/ 2560 h 2560"/>
                <a:gd name="T6" fmla="*/ 427 w 1113"/>
                <a:gd name="T7" fmla="*/ 0 h 2560"/>
              </a:gdLst>
              <a:ahLst/>
              <a:cxnLst>
                <a:cxn ang="0">
                  <a:pos x="T0" y="T1"/>
                </a:cxn>
                <a:cxn ang="0">
                  <a:pos x="T2" y="T3"/>
                </a:cxn>
                <a:cxn ang="0">
                  <a:pos x="T4" y="T5"/>
                </a:cxn>
                <a:cxn ang="0">
                  <a:pos x="T6" y="T7"/>
                </a:cxn>
              </a:cxnLst>
              <a:rect l="0" t="0" r="r" b="b"/>
              <a:pathLst>
                <a:path w="1113" h="2560">
                  <a:moveTo>
                    <a:pt x="427" y="0"/>
                  </a:moveTo>
                  <a:lnTo>
                    <a:pt x="0" y="0"/>
                  </a:lnTo>
                  <a:lnTo>
                    <a:pt x="1113" y="2560"/>
                  </a:lnTo>
                  <a:lnTo>
                    <a:pt x="427" y="0"/>
                  </a:lnTo>
                  <a:close/>
                </a:path>
              </a:pathLst>
            </a:custGeom>
            <a:solidFill>
              <a:schemeClr val="accent2">
                <a:alpha val="10000"/>
              </a:schemeClr>
            </a:solidFill>
            <a:ln>
              <a:noFill/>
            </a:ln>
          </p:spPr>
          <p:txBody>
            <a:bodyPr vert="horz" wrap="square" lIns="91440" tIns="45720" rIns="91440" bIns="45720" numCol="1" rtlCol="1" anchor="t" anchorCtr="0" compatLnSpc="1">
              <a:prstTxWarp prst="textNoShape">
                <a:avLst/>
              </a:prstTxWarp>
            </a:bodyPr>
            <a:lstStyle/>
            <a:p>
              <a:pPr rtl="1"/>
              <a:endParaRPr lang="ar-SA" noProof="0">
                <a:latin typeface="Tahoma" panose="020B0604030504040204" pitchFamily="34" charset="0"/>
                <a:ea typeface="Tahoma" panose="020B0604030504040204" pitchFamily="34" charset="0"/>
                <a:cs typeface="Tahoma" panose="020B0604030504040204" pitchFamily="34" charset="0"/>
              </a:endParaRPr>
            </a:p>
          </p:txBody>
        </p:sp>
        <p:sp>
          <p:nvSpPr>
            <p:cNvPr id="20" name="Freeform 20"/>
            <p:cNvSpPr>
              <a:spLocks/>
            </p:cNvSpPr>
            <p:nvPr/>
          </p:nvSpPr>
          <p:spPr bwMode="auto">
            <a:xfrm>
              <a:off x="1371600" y="5222875"/>
              <a:ext cx="2519363" cy="1422400"/>
            </a:xfrm>
            <a:custGeom>
              <a:avLst/>
              <a:gdLst>
                <a:gd name="T0" fmla="*/ 0 w 1587"/>
                <a:gd name="T1" fmla="*/ 554 h 896"/>
                <a:gd name="T2" fmla="*/ 0 w 1587"/>
                <a:gd name="T3" fmla="*/ 896 h 896"/>
                <a:gd name="T4" fmla="*/ 356 w 1587"/>
                <a:gd name="T5" fmla="*/ 896 h 896"/>
                <a:gd name="T6" fmla="*/ 1587 w 1587"/>
                <a:gd name="T7" fmla="*/ 0 h 896"/>
                <a:gd name="T8" fmla="*/ 0 w 1587"/>
                <a:gd name="T9" fmla="*/ 554 h 896"/>
              </a:gdLst>
              <a:ahLst/>
              <a:cxnLst>
                <a:cxn ang="0">
                  <a:pos x="T0" y="T1"/>
                </a:cxn>
                <a:cxn ang="0">
                  <a:pos x="T2" y="T3"/>
                </a:cxn>
                <a:cxn ang="0">
                  <a:pos x="T4" y="T5"/>
                </a:cxn>
                <a:cxn ang="0">
                  <a:pos x="T6" y="T7"/>
                </a:cxn>
                <a:cxn ang="0">
                  <a:pos x="T8" y="T9"/>
                </a:cxn>
              </a:cxnLst>
              <a:rect l="0" t="0" r="r" b="b"/>
              <a:pathLst>
                <a:path w="1587" h="896">
                  <a:moveTo>
                    <a:pt x="0" y="554"/>
                  </a:moveTo>
                  <a:lnTo>
                    <a:pt x="0" y="896"/>
                  </a:lnTo>
                  <a:lnTo>
                    <a:pt x="356" y="896"/>
                  </a:lnTo>
                  <a:lnTo>
                    <a:pt x="1587" y="0"/>
                  </a:lnTo>
                  <a:lnTo>
                    <a:pt x="0" y="554"/>
                  </a:lnTo>
                  <a:close/>
                </a:path>
              </a:pathLst>
            </a:custGeom>
            <a:solidFill>
              <a:schemeClr val="accent2">
                <a:alpha val="10000"/>
              </a:schemeClr>
            </a:solidFill>
            <a:ln>
              <a:noFill/>
            </a:ln>
          </p:spPr>
          <p:txBody>
            <a:bodyPr vert="horz" wrap="square" lIns="91440" tIns="45720" rIns="91440" bIns="45720" numCol="1" rtlCol="1" anchor="t" anchorCtr="0" compatLnSpc="1">
              <a:prstTxWarp prst="textNoShape">
                <a:avLst/>
              </a:prstTxWarp>
            </a:bodyPr>
            <a:lstStyle/>
            <a:p>
              <a:pPr rtl="1"/>
              <a:endParaRPr lang="ar-SA" noProof="0">
                <a:latin typeface="Tahoma" panose="020B0604030504040204" pitchFamily="34" charset="0"/>
                <a:ea typeface="Tahoma" panose="020B0604030504040204" pitchFamily="34" charset="0"/>
                <a:cs typeface="Tahoma" panose="020B0604030504040204" pitchFamily="34" charset="0"/>
              </a:endParaRPr>
            </a:p>
          </p:txBody>
        </p:sp>
        <p:sp>
          <p:nvSpPr>
            <p:cNvPr id="21" name="Freeform 21"/>
            <p:cNvSpPr>
              <a:spLocks/>
            </p:cNvSpPr>
            <p:nvPr/>
          </p:nvSpPr>
          <p:spPr bwMode="auto">
            <a:xfrm>
              <a:off x="1371600" y="1209675"/>
              <a:ext cx="2519363" cy="4013200"/>
            </a:xfrm>
            <a:custGeom>
              <a:avLst/>
              <a:gdLst>
                <a:gd name="T0" fmla="*/ 0 w 1587"/>
                <a:gd name="T1" fmla="*/ 0 h 2528"/>
                <a:gd name="T2" fmla="*/ 0 w 1587"/>
                <a:gd name="T3" fmla="*/ 728 h 2528"/>
                <a:gd name="T4" fmla="*/ 1587 w 1587"/>
                <a:gd name="T5" fmla="*/ 2528 h 2528"/>
                <a:gd name="T6" fmla="*/ 0 w 1587"/>
                <a:gd name="T7" fmla="*/ 0 h 2528"/>
              </a:gdLst>
              <a:ahLst/>
              <a:cxnLst>
                <a:cxn ang="0">
                  <a:pos x="T0" y="T1"/>
                </a:cxn>
                <a:cxn ang="0">
                  <a:pos x="T2" y="T3"/>
                </a:cxn>
                <a:cxn ang="0">
                  <a:pos x="T4" y="T5"/>
                </a:cxn>
                <a:cxn ang="0">
                  <a:pos x="T6" y="T7"/>
                </a:cxn>
              </a:cxnLst>
              <a:rect l="0" t="0" r="r" b="b"/>
              <a:pathLst>
                <a:path w="1587" h="2528">
                  <a:moveTo>
                    <a:pt x="0" y="0"/>
                  </a:moveTo>
                  <a:lnTo>
                    <a:pt x="0" y="728"/>
                  </a:lnTo>
                  <a:lnTo>
                    <a:pt x="1587" y="2528"/>
                  </a:lnTo>
                  <a:lnTo>
                    <a:pt x="0" y="0"/>
                  </a:lnTo>
                  <a:close/>
                </a:path>
              </a:pathLst>
            </a:custGeom>
            <a:solidFill>
              <a:schemeClr val="accent2">
                <a:alpha val="10000"/>
              </a:schemeClr>
            </a:solidFill>
            <a:ln>
              <a:noFill/>
            </a:ln>
          </p:spPr>
          <p:txBody>
            <a:bodyPr vert="horz" wrap="square" lIns="91440" tIns="45720" rIns="91440" bIns="45720" numCol="1" rtlCol="1" anchor="t" anchorCtr="0" compatLnSpc="1">
              <a:prstTxWarp prst="textNoShape">
                <a:avLst/>
              </a:prstTxWarp>
            </a:bodyPr>
            <a:lstStyle/>
            <a:p>
              <a:pPr rtl="1"/>
              <a:endParaRPr lang="ar-SA" noProof="0">
                <a:latin typeface="Tahoma" panose="020B0604030504040204" pitchFamily="34" charset="0"/>
                <a:ea typeface="Tahoma" panose="020B0604030504040204" pitchFamily="34" charset="0"/>
                <a:cs typeface="Tahoma" panose="020B0604030504040204" pitchFamily="34" charset="0"/>
              </a:endParaRPr>
            </a:p>
          </p:txBody>
        </p:sp>
        <p:sp>
          <p:nvSpPr>
            <p:cNvPr id="22" name="Freeform 22"/>
            <p:cNvSpPr>
              <a:spLocks/>
            </p:cNvSpPr>
            <p:nvPr/>
          </p:nvSpPr>
          <p:spPr bwMode="auto">
            <a:xfrm>
              <a:off x="1371600" y="4638675"/>
              <a:ext cx="2519363" cy="692150"/>
            </a:xfrm>
            <a:custGeom>
              <a:avLst/>
              <a:gdLst>
                <a:gd name="T0" fmla="*/ 0 w 1587"/>
                <a:gd name="T1" fmla="*/ 0 h 436"/>
                <a:gd name="T2" fmla="*/ 0 w 1587"/>
                <a:gd name="T3" fmla="*/ 436 h 436"/>
                <a:gd name="T4" fmla="*/ 1587 w 1587"/>
                <a:gd name="T5" fmla="*/ 368 h 436"/>
                <a:gd name="T6" fmla="*/ 0 w 1587"/>
                <a:gd name="T7" fmla="*/ 0 h 436"/>
              </a:gdLst>
              <a:ahLst/>
              <a:cxnLst>
                <a:cxn ang="0">
                  <a:pos x="T0" y="T1"/>
                </a:cxn>
                <a:cxn ang="0">
                  <a:pos x="T2" y="T3"/>
                </a:cxn>
                <a:cxn ang="0">
                  <a:pos x="T4" y="T5"/>
                </a:cxn>
                <a:cxn ang="0">
                  <a:pos x="T6" y="T7"/>
                </a:cxn>
              </a:cxnLst>
              <a:rect l="0" t="0" r="r" b="b"/>
              <a:pathLst>
                <a:path w="1587" h="436">
                  <a:moveTo>
                    <a:pt x="0" y="0"/>
                  </a:moveTo>
                  <a:lnTo>
                    <a:pt x="0" y="436"/>
                  </a:lnTo>
                  <a:lnTo>
                    <a:pt x="1587" y="368"/>
                  </a:lnTo>
                  <a:lnTo>
                    <a:pt x="0" y="0"/>
                  </a:lnTo>
                  <a:close/>
                </a:path>
              </a:pathLst>
            </a:custGeom>
            <a:solidFill>
              <a:schemeClr val="accent2">
                <a:alpha val="10000"/>
              </a:schemeClr>
            </a:solidFill>
            <a:ln>
              <a:noFill/>
            </a:ln>
          </p:spPr>
          <p:txBody>
            <a:bodyPr vert="horz" wrap="square" lIns="91440" tIns="45720" rIns="91440" bIns="45720" numCol="1" rtlCol="1" anchor="t" anchorCtr="0" compatLnSpc="1">
              <a:prstTxWarp prst="textNoShape">
                <a:avLst/>
              </a:prstTxWarp>
            </a:bodyPr>
            <a:lstStyle/>
            <a:p>
              <a:pPr rtl="1"/>
              <a:endParaRPr lang="ar-SA" noProof="0">
                <a:latin typeface="Tahoma" panose="020B0604030504040204" pitchFamily="34" charset="0"/>
                <a:ea typeface="Tahoma" panose="020B0604030504040204" pitchFamily="34" charset="0"/>
                <a:cs typeface="Tahoma" panose="020B0604030504040204" pitchFamily="34" charset="0"/>
              </a:endParaRPr>
            </a:p>
          </p:txBody>
        </p:sp>
        <p:sp>
          <p:nvSpPr>
            <p:cNvPr id="23" name="Freeform 23"/>
            <p:cNvSpPr>
              <a:spLocks/>
            </p:cNvSpPr>
            <p:nvPr/>
          </p:nvSpPr>
          <p:spPr bwMode="auto">
            <a:xfrm>
              <a:off x="1371600" y="3228975"/>
              <a:ext cx="2519363" cy="1993900"/>
            </a:xfrm>
            <a:custGeom>
              <a:avLst/>
              <a:gdLst>
                <a:gd name="T0" fmla="*/ 0 w 1587"/>
                <a:gd name="T1" fmla="*/ 0 h 1256"/>
                <a:gd name="T2" fmla="*/ 0 w 1587"/>
                <a:gd name="T3" fmla="*/ 460 h 1256"/>
                <a:gd name="T4" fmla="*/ 1587 w 1587"/>
                <a:gd name="T5" fmla="*/ 1256 h 1256"/>
                <a:gd name="T6" fmla="*/ 0 w 1587"/>
                <a:gd name="T7" fmla="*/ 0 h 1256"/>
              </a:gdLst>
              <a:ahLst/>
              <a:cxnLst>
                <a:cxn ang="0">
                  <a:pos x="T0" y="T1"/>
                </a:cxn>
                <a:cxn ang="0">
                  <a:pos x="T2" y="T3"/>
                </a:cxn>
                <a:cxn ang="0">
                  <a:pos x="T4" y="T5"/>
                </a:cxn>
                <a:cxn ang="0">
                  <a:pos x="T6" y="T7"/>
                </a:cxn>
              </a:cxnLst>
              <a:rect l="0" t="0" r="r" b="b"/>
              <a:pathLst>
                <a:path w="1587" h="1256">
                  <a:moveTo>
                    <a:pt x="0" y="0"/>
                  </a:moveTo>
                  <a:lnTo>
                    <a:pt x="0" y="460"/>
                  </a:lnTo>
                  <a:lnTo>
                    <a:pt x="1587" y="1256"/>
                  </a:lnTo>
                  <a:lnTo>
                    <a:pt x="0" y="0"/>
                  </a:lnTo>
                  <a:close/>
                </a:path>
              </a:pathLst>
            </a:custGeom>
            <a:solidFill>
              <a:schemeClr val="accent2">
                <a:alpha val="10000"/>
              </a:schemeClr>
            </a:solidFill>
            <a:ln>
              <a:noFill/>
            </a:ln>
          </p:spPr>
          <p:txBody>
            <a:bodyPr vert="horz" wrap="square" lIns="91440" tIns="45720" rIns="91440" bIns="45720" numCol="1" rtlCol="1" anchor="t" anchorCtr="0" compatLnSpc="1">
              <a:prstTxWarp prst="textNoShape">
                <a:avLst/>
              </a:prstTxWarp>
            </a:bodyPr>
            <a:lstStyle/>
            <a:p>
              <a:pPr rtl="1"/>
              <a:endParaRPr lang="ar-SA" noProof="0">
                <a:latin typeface="Tahoma" panose="020B0604030504040204" pitchFamily="34" charset="0"/>
                <a:ea typeface="Tahoma" panose="020B0604030504040204" pitchFamily="34" charset="0"/>
                <a:cs typeface="Tahoma" panose="020B0604030504040204" pitchFamily="34" charset="0"/>
              </a:endParaRPr>
            </a:p>
          </p:txBody>
        </p:sp>
        <p:sp>
          <p:nvSpPr>
            <p:cNvPr id="24" name="Freeform 27"/>
            <p:cNvSpPr>
              <a:spLocks/>
            </p:cNvSpPr>
            <p:nvPr/>
          </p:nvSpPr>
          <p:spPr bwMode="auto">
            <a:xfrm>
              <a:off x="1382350" y="4194175"/>
              <a:ext cx="3665900" cy="1873188"/>
            </a:xfrm>
            <a:custGeom>
              <a:avLst/>
              <a:gdLst>
                <a:gd name="T0" fmla="*/ 2306 w 2306"/>
                <a:gd name="T1" fmla="*/ 388 h 1192"/>
                <a:gd name="T2" fmla="*/ 0 w 2306"/>
                <a:gd name="T3" fmla="*/ 1192 h 1192"/>
                <a:gd name="T4" fmla="*/ 0 w 2306"/>
                <a:gd name="T5" fmla="*/ 814 h 1192"/>
                <a:gd name="T6" fmla="*/ 2306 w 2306"/>
                <a:gd name="T7" fmla="*/ 0 h 1192"/>
                <a:gd name="T8" fmla="*/ 2306 w 2306"/>
                <a:gd name="T9" fmla="*/ 388 h 1192"/>
                <a:gd name="connsiteX0" fmla="*/ 10014 w 10014"/>
                <a:gd name="connsiteY0" fmla="*/ 3255 h 10000"/>
                <a:gd name="connsiteX1" fmla="*/ 14 w 10014"/>
                <a:gd name="connsiteY1" fmla="*/ 10000 h 10000"/>
                <a:gd name="connsiteX2" fmla="*/ 0 w 10014"/>
                <a:gd name="connsiteY2" fmla="*/ 6670 h 10000"/>
                <a:gd name="connsiteX3" fmla="*/ 10014 w 10014"/>
                <a:gd name="connsiteY3" fmla="*/ 0 h 10000"/>
                <a:gd name="connsiteX4" fmla="*/ 10014 w 10014"/>
                <a:gd name="connsiteY4" fmla="*/ 3255 h 10000"/>
                <a:gd name="connsiteX0" fmla="*/ 10014 w 10014"/>
                <a:gd name="connsiteY0" fmla="*/ 3255 h 9899"/>
                <a:gd name="connsiteX1" fmla="*/ 14 w 10014"/>
                <a:gd name="connsiteY1" fmla="*/ 9899 h 9899"/>
                <a:gd name="connsiteX2" fmla="*/ 0 w 10014"/>
                <a:gd name="connsiteY2" fmla="*/ 6670 h 9899"/>
                <a:gd name="connsiteX3" fmla="*/ 10014 w 10014"/>
                <a:gd name="connsiteY3" fmla="*/ 0 h 9899"/>
                <a:gd name="connsiteX4" fmla="*/ 10014 w 10014"/>
                <a:gd name="connsiteY4" fmla="*/ 3255 h 9899"/>
                <a:gd name="connsiteX0" fmla="*/ 10000 w 10000"/>
                <a:gd name="connsiteY0" fmla="*/ 3288 h 10000"/>
                <a:gd name="connsiteX1" fmla="*/ 1 w 10000"/>
                <a:gd name="connsiteY1" fmla="*/ 10000 h 10000"/>
                <a:gd name="connsiteX2" fmla="*/ 0 w 10000"/>
                <a:gd name="connsiteY2" fmla="*/ 6738 h 10000"/>
                <a:gd name="connsiteX3" fmla="*/ 10000 w 10000"/>
                <a:gd name="connsiteY3" fmla="*/ 0 h 10000"/>
                <a:gd name="connsiteX4" fmla="*/ 10000 w 10000"/>
                <a:gd name="connsiteY4" fmla="*/ 3288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00" h="10000">
                  <a:moveTo>
                    <a:pt x="10000" y="3288"/>
                  </a:moveTo>
                  <a:lnTo>
                    <a:pt x="1" y="10000"/>
                  </a:lnTo>
                  <a:cubicBezTo>
                    <a:pt x="-4" y="8879"/>
                    <a:pt x="5" y="7859"/>
                    <a:pt x="0" y="6738"/>
                  </a:cubicBezTo>
                  <a:lnTo>
                    <a:pt x="10000" y="0"/>
                  </a:lnTo>
                  <a:lnTo>
                    <a:pt x="10000" y="3288"/>
                  </a:lnTo>
                  <a:close/>
                </a:path>
              </a:pathLst>
            </a:custGeom>
            <a:solidFill>
              <a:schemeClr val="accent2"/>
            </a:solidFill>
            <a:ln>
              <a:noFill/>
            </a:ln>
          </p:spPr>
          <p:txBody>
            <a:bodyPr vert="horz" wrap="square" lIns="91440" tIns="45720" rIns="91440" bIns="45720" numCol="1" rtlCol="1" anchor="t" anchorCtr="0" compatLnSpc="1">
              <a:prstTxWarp prst="textNoShape">
                <a:avLst/>
              </a:prstTxWarp>
            </a:bodyPr>
            <a:lstStyle/>
            <a:p>
              <a:pPr rtl="1"/>
              <a:endParaRPr lang="ar-SA" noProof="0">
                <a:latin typeface="Tahoma" panose="020B0604030504040204" pitchFamily="34" charset="0"/>
                <a:ea typeface="Tahoma" panose="020B0604030504040204" pitchFamily="34" charset="0"/>
                <a:cs typeface="Tahoma" panose="020B0604030504040204" pitchFamily="34" charset="0"/>
              </a:endParaRPr>
            </a:p>
          </p:txBody>
        </p:sp>
      </p:grpSp>
      <p:grpSp>
        <p:nvGrpSpPr>
          <p:cNvPr id="25" name="المجموعة 24"/>
          <p:cNvGrpSpPr/>
          <p:nvPr/>
        </p:nvGrpSpPr>
        <p:grpSpPr>
          <a:xfrm flipH="1">
            <a:off x="1347486" y="1158875"/>
            <a:ext cx="3676650" cy="5486400"/>
            <a:chOff x="1371600" y="1158875"/>
            <a:chExt cx="3676650" cy="5486400"/>
          </a:xfrm>
        </p:grpSpPr>
        <p:sp>
          <p:nvSpPr>
            <p:cNvPr id="26" name="Freeform 5"/>
            <p:cNvSpPr>
              <a:spLocks/>
            </p:cNvSpPr>
            <p:nvPr/>
          </p:nvSpPr>
          <p:spPr bwMode="auto">
            <a:xfrm>
              <a:off x="1383657" y="1158875"/>
              <a:ext cx="3660775" cy="4343400"/>
            </a:xfrm>
            <a:custGeom>
              <a:avLst/>
              <a:gdLst>
                <a:gd name="T0" fmla="*/ 2306 w 2306"/>
                <a:gd name="T1" fmla="*/ 1922 h 2736"/>
                <a:gd name="T2" fmla="*/ 0 w 2306"/>
                <a:gd name="T3" fmla="*/ 2736 h 2736"/>
                <a:gd name="T4" fmla="*/ 0 w 2306"/>
                <a:gd name="T5" fmla="*/ 0 h 2736"/>
                <a:gd name="T6" fmla="*/ 2306 w 2306"/>
                <a:gd name="T7" fmla="*/ 0 h 2736"/>
                <a:gd name="T8" fmla="*/ 2306 w 2306"/>
                <a:gd name="T9" fmla="*/ 1922 h 2736"/>
              </a:gdLst>
              <a:ahLst/>
              <a:cxnLst>
                <a:cxn ang="0">
                  <a:pos x="T0" y="T1"/>
                </a:cxn>
                <a:cxn ang="0">
                  <a:pos x="T2" y="T3"/>
                </a:cxn>
                <a:cxn ang="0">
                  <a:pos x="T4" y="T5"/>
                </a:cxn>
                <a:cxn ang="0">
                  <a:pos x="T6" y="T7"/>
                </a:cxn>
                <a:cxn ang="0">
                  <a:pos x="T8" y="T9"/>
                </a:cxn>
              </a:cxnLst>
              <a:rect l="0" t="0" r="r" b="b"/>
              <a:pathLst>
                <a:path w="2306" h="2736">
                  <a:moveTo>
                    <a:pt x="2306" y="1922"/>
                  </a:moveTo>
                  <a:lnTo>
                    <a:pt x="0" y="2736"/>
                  </a:lnTo>
                  <a:lnTo>
                    <a:pt x="0" y="0"/>
                  </a:lnTo>
                  <a:lnTo>
                    <a:pt x="2306" y="0"/>
                  </a:lnTo>
                  <a:lnTo>
                    <a:pt x="2306" y="1922"/>
                  </a:lnTo>
                  <a:close/>
                </a:path>
              </a:pathLst>
            </a:custGeom>
            <a:solidFill>
              <a:schemeClr val="accent1"/>
            </a:solidFill>
            <a:ln>
              <a:noFill/>
            </a:ln>
          </p:spPr>
          <p:txBody>
            <a:bodyPr vert="horz" wrap="square" lIns="91440" tIns="45720" rIns="91440" bIns="45720" numCol="1" rtlCol="1" anchor="t" anchorCtr="0" compatLnSpc="1">
              <a:prstTxWarp prst="textNoShape">
                <a:avLst/>
              </a:prstTxWarp>
            </a:bodyPr>
            <a:lstStyle/>
            <a:p>
              <a:pPr rtl="1"/>
              <a:endParaRPr lang="ar-SA" noProof="0">
                <a:latin typeface="Tahoma" panose="020B0604030504040204" pitchFamily="34" charset="0"/>
                <a:ea typeface="Tahoma" panose="020B0604030504040204" pitchFamily="34" charset="0"/>
                <a:cs typeface="Tahoma" panose="020B0604030504040204" pitchFamily="34" charset="0"/>
              </a:endParaRPr>
            </a:p>
          </p:txBody>
        </p:sp>
        <p:sp>
          <p:nvSpPr>
            <p:cNvPr id="27" name="Freeform 9"/>
            <p:cNvSpPr>
              <a:spLocks/>
            </p:cNvSpPr>
            <p:nvPr/>
          </p:nvSpPr>
          <p:spPr bwMode="auto">
            <a:xfrm>
              <a:off x="3890963" y="3787775"/>
              <a:ext cx="1141413" cy="1435100"/>
            </a:xfrm>
            <a:custGeom>
              <a:avLst/>
              <a:gdLst>
                <a:gd name="T0" fmla="*/ 719 w 719"/>
                <a:gd name="T1" fmla="*/ 382 h 904"/>
                <a:gd name="T2" fmla="*/ 719 w 719"/>
                <a:gd name="T3" fmla="*/ 0 h 904"/>
                <a:gd name="T4" fmla="*/ 0 w 719"/>
                <a:gd name="T5" fmla="*/ 904 h 904"/>
                <a:gd name="T6" fmla="*/ 719 w 719"/>
                <a:gd name="T7" fmla="*/ 382 h 904"/>
              </a:gdLst>
              <a:ahLst/>
              <a:cxnLst>
                <a:cxn ang="0">
                  <a:pos x="T0" y="T1"/>
                </a:cxn>
                <a:cxn ang="0">
                  <a:pos x="T2" y="T3"/>
                </a:cxn>
                <a:cxn ang="0">
                  <a:pos x="T4" y="T5"/>
                </a:cxn>
                <a:cxn ang="0">
                  <a:pos x="T6" y="T7"/>
                </a:cxn>
              </a:cxnLst>
              <a:rect l="0" t="0" r="r" b="b"/>
              <a:pathLst>
                <a:path w="719" h="904">
                  <a:moveTo>
                    <a:pt x="719" y="382"/>
                  </a:moveTo>
                  <a:lnTo>
                    <a:pt x="719" y="0"/>
                  </a:lnTo>
                  <a:lnTo>
                    <a:pt x="0" y="904"/>
                  </a:lnTo>
                  <a:lnTo>
                    <a:pt x="719" y="382"/>
                  </a:lnTo>
                  <a:close/>
                </a:path>
              </a:pathLst>
            </a:custGeom>
            <a:solidFill>
              <a:schemeClr val="accent2">
                <a:alpha val="10000"/>
              </a:schemeClr>
            </a:solidFill>
            <a:ln>
              <a:noFill/>
            </a:ln>
          </p:spPr>
          <p:txBody>
            <a:bodyPr vert="horz" wrap="square" lIns="91440" tIns="45720" rIns="91440" bIns="45720" numCol="1" rtlCol="1" anchor="t" anchorCtr="0" compatLnSpc="1">
              <a:prstTxWarp prst="textNoShape">
                <a:avLst/>
              </a:prstTxWarp>
            </a:bodyPr>
            <a:lstStyle/>
            <a:p>
              <a:pPr rtl="1"/>
              <a:endParaRPr lang="ar-SA" noProof="0">
                <a:latin typeface="Tahoma" panose="020B0604030504040204" pitchFamily="34" charset="0"/>
                <a:ea typeface="Tahoma" panose="020B0604030504040204" pitchFamily="34" charset="0"/>
                <a:cs typeface="Tahoma" panose="020B0604030504040204" pitchFamily="34" charset="0"/>
              </a:endParaRPr>
            </a:p>
          </p:txBody>
        </p:sp>
        <p:sp>
          <p:nvSpPr>
            <p:cNvPr id="28" name="Freeform 10"/>
            <p:cNvSpPr>
              <a:spLocks/>
            </p:cNvSpPr>
            <p:nvPr/>
          </p:nvSpPr>
          <p:spPr bwMode="auto">
            <a:xfrm>
              <a:off x="3890963" y="4826000"/>
              <a:ext cx="1141413" cy="396875"/>
            </a:xfrm>
            <a:custGeom>
              <a:avLst/>
              <a:gdLst>
                <a:gd name="T0" fmla="*/ 719 w 719"/>
                <a:gd name="T1" fmla="*/ 220 h 250"/>
                <a:gd name="T2" fmla="*/ 719 w 719"/>
                <a:gd name="T3" fmla="*/ 0 h 250"/>
                <a:gd name="T4" fmla="*/ 0 w 719"/>
                <a:gd name="T5" fmla="*/ 250 h 250"/>
                <a:gd name="T6" fmla="*/ 719 w 719"/>
                <a:gd name="T7" fmla="*/ 220 h 250"/>
              </a:gdLst>
              <a:ahLst/>
              <a:cxnLst>
                <a:cxn ang="0">
                  <a:pos x="T0" y="T1"/>
                </a:cxn>
                <a:cxn ang="0">
                  <a:pos x="T2" y="T3"/>
                </a:cxn>
                <a:cxn ang="0">
                  <a:pos x="T4" y="T5"/>
                </a:cxn>
                <a:cxn ang="0">
                  <a:pos x="T6" y="T7"/>
                </a:cxn>
              </a:cxnLst>
              <a:rect l="0" t="0" r="r" b="b"/>
              <a:pathLst>
                <a:path w="719" h="250">
                  <a:moveTo>
                    <a:pt x="719" y="220"/>
                  </a:moveTo>
                  <a:lnTo>
                    <a:pt x="719" y="0"/>
                  </a:lnTo>
                  <a:lnTo>
                    <a:pt x="0" y="250"/>
                  </a:lnTo>
                  <a:lnTo>
                    <a:pt x="719" y="220"/>
                  </a:lnTo>
                  <a:close/>
                </a:path>
              </a:pathLst>
            </a:custGeom>
            <a:solidFill>
              <a:schemeClr val="accent2">
                <a:alpha val="10000"/>
              </a:schemeClr>
            </a:solidFill>
            <a:ln>
              <a:noFill/>
            </a:ln>
          </p:spPr>
          <p:txBody>
            <a:bodyPr vert="horz" wrap="square" lIns="91440" tIns="45720" rIns="91440" bIns="45720" numCol="1" rtlCol="1" anchor="t" anchorCtr="0" compatLnSpc="1">
              <a:prstTxWarp prst="textNoShape">
                <a:avLst/>
              </a:prstTxWarp>
            </a:bodyPr>
            <a:lstStyle/>
            <a:p>
              <a:pPr rtl="1"/>
              <a:endParaRPr lang="ar-SA" noProof="0">
                <a:latin typeface="Tahoma" panose="020B0604030504040204" pitchFamily="34" charset="0"/>
                <a:ea typeface="Tahoma" panose="020B0604030504040204" pitchFamily="34" charset="0"/>
                <a:cs typeface="Tahoma" panose="020B0604030504040204" pitchFamily="34" charset="0"/>
              </a:endParaRPr>
            </a:p>
          </p:txBody>
        </p:sp>
        <p:sp>
          <p:nvSpPr>
            <p:cNvPr id="29" name="Freeform 11"/>
            <p:cNvSpPr>
              <a:spLocks/>
            </p:cNvSpPr>
            <p:nvPr/>
          </p:nvSpPr>
          <p:spPr bwMode="auto">
            <a:xfrm>
              <a:off x="3890963" y="1158875"/>
              <a:ext cx="1141413" cy="4064000"/>
            </a:xfrm>
            <a:custGeom>
              <a:avLst/>
              <a:gdLst>
                <a:gd name="T0" fmla="*/ 719 w 719"/>
                <a:gd name="T1" fmla="*/ 1010 h 2560"/>
                <a:gd name="T2" fmla="*/ 719 w 719"/>
                <a:gd name="T3" fmla="*/ 0 h 2560"/>
                <a:gd name="T4" fmla="*/ 595 w 719"/>
                <a:gd name="T5" fmla="*/ 0 h 2560"/>
                <a:gd name="T6" fmla="*/ 0 w 719"/>
                <a:gd name="T7" fmla="*/ 2560 h 2560"/>
                <a:gd name="T8" fmla="*/ 719 w 719"/>
                <a:gd name="T9" fmla="*/ 1010 h 2560"/>
              </a:gdLst>
              <a:ahLst/>
              <a:cxnLst>
                <a:cxn ang="0">
                  <a:pos x="T0" y="T1"/>
                </a:cxn>
                <a:cxn ang="0">
                  <a:pos x="T2" y="T3"/>
                </a:cxn>
                <a:cxn ang="0">
                  <a:pos x="T4" y="T5"/>
                </a:cxn>
                <a:cxn ang="0">
                  <a:pos x="T6" y="T7"/>
                </a:cxn>
                <a:cxn ang="0">
                  <a:pos x="T8" y="T9"/>
                </a:cxn>
              </a:cxnLst>
              <a:rect l="0" t="0" r="r" b="b"/>
              <a:pathLst>
                <a:path w="719" h="2560">
                  <a:moveTo>
                    <a:pt x="719" y="1010"/>
                  </a:moveTo>
                  <a:lnTo>
                    <a:pt x="719" y="0"/>
                  </a:lnTo>
                  <a:lnTo>
                    <a:pt x="595" y="0"/>
                  </a:lnTo>
                  <a:lnTo>
                    <a:pt x="0" y="2560"/>
                  </a:lnTo>
                  <a:lnTo>
                    <a:pt x="719" y="1010"/>
                  </a:lnTo>
                  <a:close/>
                </a:path>
              </a:pathLst>
            </a:custGeom>
            <a:solidFill>
              <a:schemeClr val="accent2">
                <a:alpha val="10000"/>
              </a:schemeClr>
            </a:solidFill>
            <a:ln>
              <a:noFill/>
            </a:ln>
          </p:spPr>
          <p:txBody>
            <a:bodyPr vert="horz" wrap="square" lIns="91440" tIns="45720" rIns="91440" bIns="45720" numCol="1" rtlCol="1" anchor="t" anchorCtr="0" compatLnSpc="1">
              <a:prstTxWarp prst="textNoShape">
                <a:avLst/>
              </a:prstTxWarp>
            </a:bodyPr>
            <a:lstStyle/>
            <a:p>
              <a:pPr rtl="1"/>
              <a:endParaRPr lang="ar-SA" noProof="0">
                <a:latin typeface="Tahoma" panose="020B0604030504040204" pitchFamily="34" charset="0"/>
                <a:ea typeface="Tahoma" panose="020B0604030504040204" pitchFamily="34" charset="0"/>
                <a:cs typeface="Tahoma" panose="020B0604030504040204" pitchFamily="34" charset="0"/>
              </a:endParaRPr>
            </a:p>
          </p:txBody>
        </p:sp>
        <p:sp>
          <p:nvSpPr>
            <p:cNvPr id="30" name="Freeform 12"/>
            <p:cNvSpPr>
              <a:spLocks/>
            </p:cNvSpPr>
            <p:nvPr/>
          </p:nvSpPr>
          <p:spPr bwMode="auto">
            <a:xfrm>
              <a:off x="3436938" y="1158875"/>
              <a:ext cx="657225" cy="4064000"/>
            </a:xfrm>
            <a:custGeom>
              <a:avLst/>
              <a:gdLst>
                <a:gd name="T0" fmla="*/ 414 w 414"/>
                <a:gd name="T1" fmla="*/ 0 h 2560"/>
                <a:gd name="T2" fmla="*/ 0 w 414"/>
                <a:gd name="T3" fmla="*/ 0 h 2560"/>
                <a:gd name="T4" fmla="*/ 286 w 414"/>
                <a:gd name="T5" fmla="*/ 2560 h 2560"/>
                <a:gd name="T6" fmla="*/ 414 w 414"/>
                <a:gd name="T7" fmla="*/ 0 h 2560"/>
              </a:gdLst>
              <a:ahLst/>
              <a:cxnLst>
                <a:cxn ang="0">
                  <a:pos x="T0" y="T1"/>
                </a:cxn>
                <a:cxn ang="0">
                  <a:pos x="T2" y="T3"/>
                </a:cxn>
                <a:cxn ang="0">
                  <a:pos x="T4" y="T5"/>
                </a:cxn>
                <a:cxn ang="0">
                  <a:pos x="T6" y="T7"/>
                </a:cxn>
              </a:cxnLst>
              <a:rect l="0" t="0" r="r" b="b"/>
              <a:pathLst>
                <a:path w="414" h="2560">
                  <a:moveTo>
                    <a:pt x="414" y="0"/>
                  </a:moveTo>
                  <a:lnTo>
                    <a:pt x="0" y="0"/>
                  </a:lnTo>
                  <a:lnTo>
                    <a:pt x="286" y="2560"/>
                  </a:lnTo>
                  <a:lnTo>
                    <a:pt x="414" y="0"/>
                  </a:lnTo>
                  <a:close/>
                </a:path>
              </a:pathLst>
            </a:custGeom>
            <a:solidFill>
              <a:schemeClr val="accent2">
                <a:alpha val="10000"/>
              </a:schemeClr>
            </a:solidFill>
            <a:ln>
              <a:noFill/>
            </a:ln>
          </p:spPr>
          <p:txBody>
            <a:bodyPr vert="horz" wrap="square" lIns="91440" tIns="45720" rIns="91440" bIns="45720" numCol="1" rtlCol="1" anchor="t" anchorCtr="0" compatLnSpc="1">
              <a:prstTxWarp prst="textNoShape">
                <a:avLst/>
              </a:prstTxWarp>
            </a:bodyPr>
            <a:lstStyle/>
            <a:p>
              <a:pPr rtl="1"/>
              <a:endParaRPr lang="ar-SA" noProof="0">
                <a:latin typeface="Tahoma" panose="020B0604030504040204" pitchFamily="34" charset="0"/>
                <a:ea typeface="Tahoma" panose="020B0604030504040204" pitchFamily="34" charset="0"/>
                <a:cs typeface="Tahoma" panose="020B0604030504040204" pitchFamily="34" charset="0"/>
              </a:endParaRPr>
            </a:p>
          </p:txBody>
        </p:sp>
        <p:sp>
          <p:nvSpPr>
            <p:cNvPr id="31" name="Freeform 13"/>
            <p:cNvSpPr>
              <a:spLocks/>
            </p:cNvSpPr>
            <p:nvPr/>
          </p:nvSpPr>
          <p:spPr bwMode="auto">
            <a:xfrm>
              <a:off x="3890963" y="5222875"/>
              <a:ext cx="1141413" cy="1298575"/>
            </a:xfrm>
            <a:custGeom>
              <a:avLst/>
              <a:gdLst>
                <a:gd name="T0" fmla="*/ 719 w 719"/>
                <a:gd name="T1" fmla="*/ 818 h 818"/>
                <a:gd name="T2" fmla="*/ 719 w 719"/>
                <a:gd name="T3" fmla="*/ 570 h 818"/>
                <a:gd name="T4" fmla="*/ 0 w 719"/>
                <a:gd name="T5" fmla="*/ 0 h 818"/>
                <a:gd name="T6" fmla="*/ 719 w 719"/>
                <a:gd name="T7" fmla="*/ 818 h 818"/>
              </a:gdLst>
              <a:ahLst/>
              <a:cxnLst>
                <a:cxn ang="0">
                  <a:pos x="T0" y="T1"/>
                </a:cxn>
                <a:cxn ang="0">
                  <a:pos x="T2" y="T3"/>
                </a:cxn>
                <a:cxn ang="0">
                  <a:pos x="T4" y="T5"/>
                </a:cxn>
                <a:cxn ang="0">
                  <a:pos x="T6" y="T7"/>
                </a:cxn>
              </a:cxnLst>
              <a:rect l="0" t="0" r="r" b="b"/>
              <a:pathLst>
                <a:path w="719" h="818">
                  <a:moveTo>
                    <a:pt x="719" y="818"/>
                  </a:moveTo>
                  <a:lnTo>
                    <a:pt x="719" y="570"/>
                  </a:lnTo>
                  <a:lnTo>
                    <a:pt x="0" y="0"/>
                  </a:lnTo>
                  <a:lnTo>
                    <a:pt x="719" y="818"/>
                  </a:lnTo>
                  <a:close/>
                </a:path>
              </a:pathLst>
            </a:custGeom>
            <a:solidFill>
              <a:schemeClr val="accent2">
                <a:alpha val="10000"/>
              </a:schemeClr>
            </a:solidFill>
            <a:ln>
              <a:noFill/>
            </a:ln>
          </p:spPr>
          <p:txBody>
            <a:bodyPr vert="horz" wrap="square" lIns="91440" tIns="45720" rIns="91440" bIns="45720" numCol="1" rtlCol="1" anchor="t" anchorCtr="0" compatLnSpc="1">
              <a:prstTxWarp prst="textNoShape">
                <a:avLst/>
              </a:prstTxWarp>
            </a:bodyPr>
            <a:lstStyle/>
            <a:p>
              <a:pPr rtl="1"/>
              <a:endParaRPr lang="ar-SA" noProof="0">
                <a:latin typeface="Tahoma" panose="020B0604030504040204" pitchFamily="34" charset="0"/>
                <a:ea typeface="Tahoma" panose="020B0604030504040204" pitchFamily="34" charset="0"/>
                <a:cs typeface="Tahoma" panose="020B0604030504040204" pitchFamily="34" charset="0"/>
              </a:endParaRPr>
            </a:p>
          </p:txBody>
        </p:sp>
        <p:sp>
          <p:nvSpPr>
            <p:cNvPr id="32" name="Freeform 14"/>
            <p:cNvSpPr>
              <a:spLocks/>
            </p:cNvSpPr>
            <p:nvPr/>
          </p:nvSpPr>
          <p:spPr bwMode="auto">
            <a:xfrm>
              <a:off x="3890963" y="5222875"/>
              <a:ext cx="893763" cy="1422400"/>
            </a:xfrm>
            <a:custGeom>
              <a:avLst/>
              <a:gdLst>
                <a:gd name="T0" fmla="*/ 389 w 563"/>
                <a:gd name="T1" fmla="*/ 896 h 896"/>
                <a:gd name="T2" fmla="*/ 563 w 563"/>
                <a:gd name="T3" fmla="*/ 896 h 896"/>
                <a:gd name="T4" fmla="*/ 0 w 563"/>
                <a:gd name="T5" fmla="*/ 0 h 896"/>
                <a:gd name="T6" fmla="*/ 389 w 563"/>
                <a:gd name="T7" fmla="*/ 896 h 896"/>
              </a:gdLst>
              <a:ahLst/>
              <a:cxnLst>
                <a:cxn ang="0">
                  <a:pos x="T0" y="T1"/>
                </a:cxn>
                <a:cxn ang="0">
                  <a:pos x="T2" y="T3"/>
                </a:cxn>
                <a:cxn ang="0">
                  <a:pos x="T4" y="T5"/>
                </a:cxn>
                <a:cxn ang="0">
                  <a:pos x="T6" y="T7"/>
                </a:cxn>
              </a:cxnLst>
              <a:rect l="0" t="0" r="r" b="b"/>
              <a:pathLst>
                <a:path w="563" h="896">
                  <a:moveTo>
                    <a:pt x="389" y="896"/>
                  </a:moveTo>
                  <a:lnTo>
                    <a:pt x="563" y="896"/>
                  </a:lnTo>
                  <a:lnTo>
                    <a:pt x="0" y="0"/>
                  </a:lnTo>
                  <a:lnTo>
                    <a:pt x="389" y="896"/>
                  </a:lnTo>
                  <a:close/>
                </a:path>
              </a:pathLst>
            </a:custGeom>
            <a:solidFill>
              <a:schemeClr val="accent2">
                <a:alpha val="10000"/>
              </a:schemeClr>
            </a:solidFill>
            <a:ln>
              <a:noFill/>
            </a:ln>
          </p:spPr>
          <p:txBody>
            <a:bodyPr vert="horz" wrap="square" lIns="91440" tIns="45720" rIns="91440" bIns="45720" numCol="1" rtlCol="1" anchor="t" anchorCtr="0" compatLnSpc="1">
              <a:prstTxWarp prst="textNoShape">
                <a:avLst/>
              </a:prstTxWarp>
            </a:bodyPr>
            <a:lstStyle/>
            <a:p>
              <a:pPr rtl="1"/>
              <a:endParaRPr lang="ar-SA" noProof="0">
                <a:latin typeface="Tahoma" panose="020B0604030504040204" pitchFamily="34" charset="0"/>
                <a:ea typeface="Tahoma" panose="020B0604030504040204" pitchFamily="34" charset="0"/>
                <a:cs typeface="Tahoma" panose="020B0604030504040204" pitchFamily="34" charset="0"/>
              </a:endParaRPr>
            </a:p>
          </p:txBody>
        </p:sp>
        <p:sp>
          <p:nvSpPr>
            <p:cNvPr id="33" name="Freeform 15"/>
            <p:cNvSpPr>
              <a:spLocks/>
            </p:cNvSpPr>
            <p:nvPr/>
          </p:nvSpPr>
          <p:spPr bwMode="auto">
            <a:xfrm>
              <a:off x="3890963" y="5222875"/>
              <a:ext cx="1141413" cy="574675"/>
            </a:xfrm>
            <a:custGeom>
              <a:avLst/>
              <a:gdLst>
                <a:gd name="T0" fmla="*/ 719 w 719"/>
                <a:gd name="T1" fmla="*/ 362 h 362"/>
                <a:gd name="T2" fmla="*/ 719 w 719"/>
                <a:gd name="T3" fmla="*/ 168 h 362"/>
                <a:gd name="T4" fmla="*/ 0 w 719"/>
                <a:gd name="T5" fmla="*/ 0 h 362"/>
                <a:gd name="T6" fmla="*/ 719 w 719"/>
                <a:gd name="T7" fmla="*/ 362 h 362"/>
              </a:gdLst>
              <a:ahLst/>
              <a:cxnLst>
                <a:cxn ang="0">
                  <a:pos x="T0" y="T1"/>
                </a:cxn>
                <a:cxn ang="0">
                  <a:pos x="T2" y="T3"/>
                </a:cxn>
                <a:cxn ang="0">
                  <a:pos x="T4" y="T5"/>
                </a:cxn>
                <a:cxn ang="0">
                  <a:pos x="T6" y="T7"/>
                </a:cxn>
              </a:cxnLst>
              <a:rect l="0" t="0" r="r" b="b"/>
              <a:pathLst>
                <a:path w="719" h="362">
                  <a:moveTo>
                    <a:pt x="719" y="362"/>
                  </a:moveTo>
                  <a:lnTo>
                    <a:pt x="719" y="168"/>
                  </a:lnTo>
                  <a:lnTo>
                    <a:pt x="0" y="0"/>
                  </a:lnTo>
                  <a:lnTo>
                    <a:pt x="719" y="362"/>
                  </a:lnTo>
                  <a:close/>
                </a:path>
              </a:pathLst>
            </a:custGeom>
            <a:solidFill>
              <a:schemeClr val="accent2">
                <a:alpha val="10000"/>
              </a:schemeClr>
            </a:solidFill>
            <a:ln>
              <a:noFill/>
            </a:ln>
          </p:spPr>
          <p:txBody>
            <a:bodyPr vert="horz" wrap="square" lIns="91440" tIns="45720" rIns="91440" bIns="45720" numCol="1" rtlCol="1" anchor="t" anchorCtr="0" compatLnSpc="1">
              <a:prstTxWarp prst="textNoShape">
                <a:avLst/>
              </a:prstTxWarp>
            </a:bodyPr>
            <a:lstStyle/>
            <a:p>
              <a:pPr rtl="1"/>
              <a:endParaRPr lang="ar-SA" noProof="0">
                <a:latin typeface="Tahoma" panose="020B0604030504040204" pitchFamily="34" charset="0"/>
                <a:ea typeface="Tahoma" panose="020B0604030504040204" pitchFamily="34" charset="0"/>
                <a:cs typeface="Tahoma" panose="020B0604030504040204" pitchFamily="34" charset="0"/>
              </a:endParaRPr>
            </a:p>
          </p:txBody>
        </p:sp>
        <p:sp>
          <p:nvSpPr>
            <p:cNvPr id="34" name="Freeform 16"/>
            <p:cNvSpPr>
              <a:spLocks/>
            </p:cNvSpPr>
            <p:nvPr/>
          </p:nvSpPr>
          <p:spPr bwMode="auto">
            <a:xfrm>
              <a:off x="2763838" y="5222875"/>
              <a:ext cx="1127125" cy="1422400"/>
            </a:xfrm>
            <a:custGeom>
              <a:avLst/>
              <a:gdLst>
                <a:gd name="T0" fmla="*/ 0 w 710"/>
                <a:gd name="T1" fmla="*/ 896 h 896"/>
                <a:gd name="T2" fmla="*/ 296 w 710"/>
                <a:gd name="T3" fmla="*/ 896 h 896"/>
                <a:gd name="T4" fmla="*/ 710 w 710"/>
                <a:gd name="T5" fmla="*/ 0 h 896"/>
                <a:gd name="T6" fmla="*/ 0 w 710"/>
                <a:gd name="T7" fmla="*/ 896 h 896"/>
              </a:gdLst>
              <a:ahLst/>
              <a:cxnLst>
                <a:cxn ang="0">
                  <a:pos x="T0" y="T1"/>
                </a:cxn>
                <a:cxn ang="0">
                  <a:pos x="T2" y="T3"/>
                </a:cxn>
                <a:cxn ang="0">
                  <a:pos x="T4" y="T5"/>
                </a:cxn>
                <a:cxn ang="0">
                  <a:pos x="T6" y="T7"/>
                </a:cxn>
              </a:cxnLst>
              <a:rect l="0" t="0" r="r" b="b"/>
              <a:pathLst>
                <a:path w="710" h="896">
                  <a:moveTo>
                    <a:pt x="0" y="896"/>
                  </a:moveTo>
                  <a:lnTo>
                    <a:pt x="296" y="896"/>
                  </a:lnTo>
                  <a:lnTo>
                    <a:pt x="710" y="0"/>
                  </a:lnTo>
                  <a:lnTo>
                    <a:pt x="0" y="896"/>
                  </a:lnTo>
                  <a:close/>
                </a:path>
              </a:pathLst>
            </a:custGeom>
            <a:solidFill>
              <a:schemeClr val="accent2">
                <a:alpha val="10000"/>
              </a:schemeClr>
            </a:solidFill>
            <a:ln>
              <a:noFill/>
            </a:ln>
          </p:spPr>
          <p:txBody>
            <a:bodyPr vert="horz" wrap="square" lIns="91440" tIns="45720" rIns="91440" bIns="45720" numCol="1" rtlCol="1" anchor="t" anchorCtr="0" compatLnSpc="1">
              <a:prstTxWarp prst="textNoShape">
                <a:avLst/>
              </a:prstTxWarp>
            </a:bodyPr>
            <a:lstStyle/>
            <a:p>
              <a:pPr rtl="1"/>
              <a:endParaRPr lang="ar-SA" noProof="0">
                <a:latin typeface="Tahoma" panose="020B0604030504040204" pitchFamily="34" charset="0"/>
                <a:ea typeface="Tahoma" panose="020B0604030504040204" pitchFamily="34" charset="0"/>
                <a:cs typeface="Tahoma" panose="020B0604030504040204" pitchFamily="34" charset="0"/>
              </a:endParaRPr>
            </a:p>
          </p:txBody>
        </p:sp>
        <p:sp>
          <p:nvSpPr>
            <p:cNvPr id="35" name="Freeform 17"/>
            <p:cNvSpPr>
              <a:spLocks/>
            </p:cNvSpPr>
            <p:nvPr/>
          </p:nvSpPr>
          <p:spPr bwMode="auto">
            <a:xfrm>
              <a:off x="3560763" y="5222875"/>
              <a:ext cx="330200" cy="1422400"/>
            </a:xfrm>
            <a:custGeom>
              <a:avLst/>
              <a:gdLst>
                <a:gd name="T0" fmla="*/ 0 w 208"/>
                <a:gd name="T1" fmla="*/ 896 h 896"/>
                <a:gd name="T2" fmla="*/ 164 w 208"/>
                <a:gd name="T3" fmla="*/ 896 h 896"/>
                <a:gd name="T4" fmla="*/ 208 w 208"/>
                <a:gd name="T5" fmla="*/ 0 h 896"/>
                <a:gd name="T6" fmla="*/ 0 w 208"/>
                <a:gd name="T7" fmla="*/ 896 h 896"/>
              </a:gdLst>
              <a:ahLst/>
              <a:cxnLst>
                <a:cxn ang="0">
                  <a:pos x="T0" y="T1"/>
                </a:cxn>
                <a:cxn ang="0">
                  <a:pos x="T2" y="T3"/>
                </a:cxn>
                <a:cxn ang="0">
                  <a:pos x="T4" y="T5"/>
                </a:cxn>
                <a:cxn ang="0">
                  <a:pos x="T6" y="T7"/>
                </a:cxn>
              </a:cxnLst>
              <a:rect l="0" t="0" r="r" b="b"/>
              <a:pathLst>
                <a:path w="208" h="896">
                  <a:moveTo>
                    <a:pt x="0" y="896"/>
                  </a:moveTo>
                  <a:lnTo>
                    <a:pt x="164" y="896"/>
                  </a:lnTo>
                  <a:lnTo>
                    <a:pt x="208" y="0"/>
                  </a:lnTo>
                  <a:lnTo>
                    <a:pt x="0" y="896"/>
                  </a:lnTo>
                  <a:close/>
                </a:path>
              </a:pathLst>
            </a:custGeom>
            <a:solidFill>
              <a:schemeClr val="accent2">
                <a:alpha val="10000"/>
              </a:schemeClr>
            </a:solidFill>
            <a:ln>
              <a:noFill/>
            </a:ln>
          </p:spPr>
          <p:txBody>
            <a:bodyPr vert="horz" wrap="square" lIns="91440" tIns="45720" rIns="91440" bIns="45720" numCol="1" rtlCol="1" anchor="t" anchorCtr="0" compatLnSpc="1">
              <a:prstTxWarp prst="textNoShape">
                <a:avLst/>
              </a:prstTxWarp>
            </a:bodyPr>
            <a:lstStyle/>
            <a:p>
              <a:pPr rtl="1"/>
              <a:endParaRPr lang="ar-SA" noProof="0">
                <a:latin typeface="Tahoma" panose="020B0604030504040204" pitchFamily="34" charset="0"/>
                <a:ea typeface="Tahoma" panose="020B0604030504040204" pitchFamily="34" charset="0"/>
                <a:cs typeface="Tahoma" panose="020B0604030504040204" pitchFamily="34" charset="0"/>
              </a:endParaRPr>
            </a:p>
          </p:txBody>
        </p:sp>
        <p:sp>
          <p:nvSpPr>
            <p:cNvPr id="36" name="Freeform 18"/>
            <p:cNvSpPr>
              <a:spLocks/>
            </p:cNvSpPr>
            <p:nvPr/>
          </p:nvSpPr>
          <p:spPr bwMode="auto">
            <a:xfrm>
              <a:off x="3890963" y="5222875"/>
              <a:ext cx="382588" cy="1422400"/>
            </a:xfrm>
            <a:custGeom>
              <a:avLst/>
              <a:gdLst>
                <a:gd name="T0" fmla="*/ 100 w 241"/>
                <a:gd name="T1" fmla="*/ 896 h 896"/>
                <a:gd name="T2" fmla="*/ 241 w 241"/>
                <a:gd name="T3" fmla="*/ 896 h 896"/>
                <a:gd name="T4" fmla="*/ 0 w 241"/>
                <a:gd name="T5" fmla="*/ 0 h 896"/>
                <a:gd name="T6" fmla="*/ 100 w 241"/>
                <a:gd name="T7" fmla="*/ 896 h 896"/>
              </a:gdLst>
              <a:ahLst/>
              <a:cxnLst>
                <a:cxn ang="0">
                  <a:pos x="T0" y="T1"/>
                </a:cxn>
                <a:cxn ang="0">
                  <a:pos x="T2" y="T3"/>
                </a:cxn>
                <a:cxn ang="0">
                  <a:pos x="T4" y="T5"/>
                </a:cxn>
                <a:cxn ang="0">
                  <a:pos x="T6" y="T7"/>
                </a:cxn>
              </a:cxnLst>
              <a:rect l="0" t="0" r="r" b="b"/>
              <a:pathLst>
                <a:path w="241" h="896">
                  <a:moveTo>
                    <a:pt x="100" y="896"/>
                  </a:moveTo>
                  <a:lnTo>
                    <a:pt x="241" y="896"/>
                  </a:lnTo>
                  <a:lnTo>
                    <a:pt x="0" y="0"/>
                  </a:lnTo>
                  <a:lnTo>
                    <a:pt x="100" y="896"/>
                  </a:lnTo>
                  <a:close/>
                </a:path>
              </a:pathLst>
            </a:custGeom>
            <a:solidFill>
              <a:schemeClr val="accent2">
                <a:alpha val="10000"/>
              </a:schemeClr>
            </a:solidFill>
            <a:ln>
              <a:noFill/>
            </a:ln>
          </p:spPr>
          <p:txBody>
            <a:bodyPr vert="horz" wrap="square" lIns="91440" tIns="45720" rIns="91440" bIns="45720" numCol="1" rtlCol="1" anchor="t" anchorCtr="0" compatLnSpc="1">
              <a:prstTxWarp prst="textNoShape">
                <a:avLst/>
              </a:prstTxWarp>
            </a:bodyPr>
            <a:lstStyle/>
            <a:p>
              <a:pPr rtl="1"/>
              <a:endParaRPr lang="ar-SA" noProof="0">
                <a:latin typeface="Tahoma" panose="020B0604030504040204" pitchFamily="34" charset="0"/>
                <a:ea typeface="Tahoma" panose="020B0604030504040204" pitchFamily="34" charset="0"/>
                <a:cs typeface="Tahoma" panose="020B0604030504040204" pitchFamily="34" charset="0"/>
              </a:endParaRPr>
            </a:p>
          </p:txBody>
        </p:sp>
        <p:sp>
          <p:nvSpPr>
            <p:cNvPr id="37" name="Freeform 19"/>
            <p:cNvSpPr>
              <a:spLocks/>
            </p:cNvSpPr>
            <p:nvPr/>
          </p:nvSpPr>
          <p:spPr bwMode="auto">
            <a:xfrm>
              <a:off x="2124075" y="1158875"/>
              <a:ext cx="1766888" cy="4064000"/>
            </a:xfrm>
            <a:custGeom>
              <a:avLst/>
              <a:gdLst>
                <a:gd name="T0" fmla="*/ 427 w 1113"/>
                <a:gd name="T1" fmla="*/ 0 h 2560"/>
                <a:gd name="T2" fmla="*/ 0 w 1113"/>
                <a:gd name="T3" fmla="*/ 0 h 2560"/>
                <a:gd name="T4" fmla="*/ 1113 w 1113"/>
                <a:gd name="T5" fmla="*/ 2560 h 2560"/>
                <a:gd name="T6" fmla="*/ 427 w 1113"/>
                <a:gd name="T7" fmla="*/ 0 h 2560"/>
              </a:gdLst>
              <a:ahLst/>
              <a:cxnLst>
                <a:cxn ang="0">
                  <a:pos x="T0" y="T1"/>
                </a:cxn>
                <a:cxn ang="0">
                  <a:pos x="T2" y="T3"/>
                </a:cxn>
                <a:cxn ang="0">
                  <a:pos x="T4" y="T5"/>
                </a:cxn>
                <a:cxn ang="0">
                  <a:pos x="T6" y="T7"/>
                </a:cxn>
              </a:cxnLst>
              <a:rect l="0" t="0" r="r" b="b"/>
              <a:pathLst>
                <a:path w="1113" h="2560">
                  <a:moveTo>
                    <a:pt x="427" y="0"/>
                  </a:moveTo>
                  <a:lnTo>
                    <a:pt x="0" y="0"/>
                  </a:lnTo>
                  <a:lnTo>
                    <a:pt x="1113" y="2560"/>
                  </a:lnTo>
                  <a:lnTo>
                    <a:pt x="427" y="0"/>
                  </a:lnTo>
                  <a:close/>
                </a:path>
              </a:pathLst>
            </a:custGeom>
            <a:solidFill>
              <a:schemeClr val="accent2">
                <a:alpha val="10000"/>
              </a:schemeClr>
            </a:solidFill>
            <a:ln>
              <a:noFill/>
            </a:ln>
          </p:spPr>
          <p:txBody>
            <a:bodyPr vert="horz" wrap="square" lIns="91440" tIns="45720" rIns="91440" bIns="45720" numCol="1" rtlCol="1" anchor="t" anchorCtr="0" compatLnSpc="1">
              <a:prstTxWarp prst="textNoShape">
                <a:avLst/>
              </a:prstTxWarp>
            </a:bodyPr>
            <a:lstStyle/>
            <a:p>
              <a:pPr rtl="1"/>
              <a:endParaRPr lang="ar-SA" noProof="0">
                <a:latin typeface="Tahoma" panose="020B0604030504040204" pitchFamily="34" charset="0"/>
                <a:ea typeface="Tahoma" panose="020B0604030504040204" pitchFamily="34" charset="0"/>
                <a:cs typeface="Tahoma" panose="020B0604030504040204" pitchFamily="34" charset="0"/>
              </a:endParaRPr>
            </a:p>
          </p:txBody>
        </p:sp>
        <p:sp>
          <p:nvSpPr>
            <p:cNvPr id="38" name="Freeform 20"/>
            <p:cNvSpPr>
              <a:spLocks/>
            </p:cNvSpPr>
            <p:nvPr/>
          </p:nvSpPr>
          <p:spPr bwMode="auto">
            <a:xfrm>
              <a:off x="1371600" y="5222875"/>
              <a:ext cx="2519363" cy="1422400"/>
            </a:xfrm>
            <a:custGeom>
              <a:avLst/>
              <a:gdLst>
                <a:gd name="T0" fmla="*/ 0 w 1587"/>
                <a:gd name="T1" fmla="*/ 554 h 896"/>
                <a:gd name="T2" fmla="*/ 0 w 1587"/>
                <a:gd name="T3" fmla="*/ 896 h 896"/>
                <a:gd name="T4" fmla="*/ 356 w 1587"/>
                <a:gd name="T5" fmla="*/ 896 h 896"/>
                <a:gd name="T6" fmla="*/ 1587 w 1587"/>
                <a:gd name="T7" fmla="*/ 0 h 896"/>
                <a:gd name="T8" fmla="*/ 0 w 1587"/>
                <a:gd name="T9" fmla="*/ 554 h 896"/>
              </a:gdLst>
              <a:ahLst/>
              <a:cxnLst>
                <a:cxn ang="0">
                  <a:pos x="T0" y="T1"/>
                </a:cxn>
                <a:cxn ang="0">
                  <a:pos x="T2" y="T3"/>
                </a:cxn>
                <a:cxn ang="0">
                  <a:pos x="T4" y="T5"/>
                </a:cxn>
                <a:cxn ang="0">
                  <a:pos x="T6" y="T7"/>
                </a:cxn>
                <a:cxn ang="0">
                  <a:pos x="T8" y="T9"/>
                </a:cxn>
              </a:cxnLst>
              <a:rect l="0" t="0" r="r" b="b"/>
              <a:pathLst>
                <a:path w="1587" h="896">
                  <a:moveTo>
                    <a:pt x="0" y="554"/>
                  </a:moveTo>
                  <a:lnTo>
                    <a:pt x="0" y="896"/>
                  </a:lnTo>
                  <a:lnTo>
                    <a:pt x="356" y="896"/>
                  </a:lnTo>
                  <a:lnTo>
                    <a:pt x="1587" y="0"/>
                  </a:lnTo>
                  <a:lnTo>
                    <a:pt x="0" y="554"/>
                  </a:lnTo>
                  <a:close/>
                </a:path>
              </a:pathLst>
            </a:custGeom>
            <a:solidFill>
              <a:schemeClr val="accent2">
                <a:alpha val="10000"/>
              </a:schemeClr>
            </a:solidFill>
            <a:ln>
              <a:noFill/>
            </a:ln>
          </p:spPr>
          <p:txBody>
            <a:bodyPr vert="horz" wrap="square" lIns="91440" tIns="45720" rIns="91440" bIns="45720" numCol="1" rtlCol="1" anchor="t" anchorCtr="0" compatLnSpc="1">
              <a:prstTxWarp prst="textNoShape">
                <a:avLst/>
              </a:prstTxWarp>
            </a:bodyPr>
            <a:lstStyle/>
            <a:p>
              <a:pPr rtl="1"/>
              <a:endParaRPr lang="ar-SA" noProof="0">
                <a:latin typeface="Tahoma" panose="020B0604030504040204" pitchFamily="34" charset="0"/>
                <a:ea typeface="Tahoma" panose="020B0604030504040204" pitchFamily="34" charset="0"/>
                <a:cs typeface="Tahoma" panose="020B0604030504040204" pitchFamily="34" charset="0"/>
              </a:endParaRPr>
            </a:p>
          </p:txBody>
        </p:sp>
        <p:sp>
          <p:nvSpPr>
            <p:cNvPr id="39" name="Freeform 21"/>
            <p:cNvSpPr>
              <a:spLocks/>
            </p:cNvSpPr>
            <p:nvPr/>
          </p:nvSpPr>
          <p:spPr bwMode="auto">
            <a:xfrm>
              <a:off x="1371600" y="1209675"/>
              <a:ext cx="2519363" cy="4013200"/>
            </a:xfrm>
            <a:custGeom>
              <a:avLst/>
              <a:gdLst>
                <a:gd name="T0" fmla="*/ 0 w 1587"/>
                <a:gd name="T1" fmla="*/ 0 h 2528"/>
                <a:gd name="T2" fmla="*/ 0 w 1587"/>
                <a:gd name="T3" fmla="*/ 728 h 2528"/>
                <a:gd name="T4" fmla="*/ 1587 w 1587"/>
                <a:gd name="T5" fmla="*/ 2528 h 2528"/>
                <a:gd name="T6" fmla="*/ 0 w 1587"/>
                <a:gd name="T7" fmla="*/ 0 h 2528"/>
              </a:gdLst>
              <a:ahLst/>
              <a:cxnLst>
                <a:cxn ang="0">
                  <a:pos x="T0" y="T1"/>
                </a:cxn>
                <a:cxn ang="0">
                  <a:pos x="T2" y="T3"/>
                </a:cxn>
                <a:cxn ang="0">
                  <a:pos x="T4" y="T5"/>
                </a:cxn>
                <a:cxn ang="0">
                  <a:pos x="T6" y="T7"/>
                </a:cxn>
              </a:cxnLst>
              <a:rect l="0" t="0" r="r" b="b"/>
              <a:pathLst>
                <a:path w="1587" h="2528">
                  <a:moveTo>
                    <a:pt x="0" y="0"/>
                  </a:moveTo>
                  <a:lnTo>
                    <a:pt x="0" y="728"/>
                  </a:lnTo>
                  <a:lnTo>
                    <a:pt x="1587" y="2528"/>
                  </a:lnTo>
                  <a:lnTo>
                    <a:pt x="0" y="0"/>
                  </a:lnTo>
                  <a:close/>
                </a:path>
              </a:pathLst>
            </a:custGeom>
            <a:solidFill>
              <a:schemeClr val="accent2">
                <a:alpha val="10000"/>
              </a:schemeClr>
            </a:solidFill>
            <a:ln>
              <a:noFill/>
            </a:ln>
          </p:spPr>
          <p:txBody>
            <a:bodyPr vert="horz" wrap="square" lIns="91440" tIns="45720" rIns="91440" bIns="45720" numCol="1" rtlCol="1" anchor="t" anchorCtr="0" compatLnSpc="1">
              <a:prstTxWarp prst="textNoShape">
                <a:avLst/>
              </a:prstTxWarp>
            </a:bodyPr>
            <a:lstStyle/>
            <a:p>
              <a:pPr rtl="1"/>
              <a:endParaRPr lang="ar-SA" noProof="0">
                <a:latin typeface="Tahoma" panose="020B0604030504040204" pitchFamily="34" charset="0"/>
                <a:ea typeface="Tahoma" panose="020B0604030504040204" pitchFamily="34" charset="0"/>
                <a:cs typeface="Tahoma" panose="020B0604030504040204" pitchFamily="34" charset="0"/>
              </a:endParaRPr>
            </a:p>
          </p:txBody>
        </p:sp>
        <p:sp>
          <p:nvSpPr>
            <p:cNvPr id="40" name="Freeform 22"/>
            <p:cNvSpPr>
              <a:spLocks/>
            </p:cNvSpPr>
            <p:nvPr/>
          </p:nvSpPr>
          <p:spPr bwMode="auto">
            <a:xfrm>
              <a:off x="1371600" y="4638675"/>
              <a:ext cx="2519363" cy="692150"/>
            </a:xfrm>
            <a:custGeom>
              <a:avLst/>
              <a:gdLst>
                <a:gd name="T0" fmla="*/ 0 w 1587"/>
                <a:gd name="T1" fmla="*/ 0 h 436"/>
                <a:gd name="T2" fmla="*/ 0 w 1587"/>
                <a:gd name="T3" fmla="*/ 436 h 436"/>
                <a:gd name="T4" fmla="*/ 1587 w 1587"/>
                <a:gd name="T5" fmla="*/ 368 h 436"/>
                <a:gd name="T6" fmla="*/ 0 w 1587"/>
                <a:gd name="T7" fmla="*/ 0 h 436"/>
              </a:gdLst>
              <a:ahLst/>
              <a:cxnLst>
                <a:cxn ang="0">
                  <a:pos x="T0" y="T1"/>
                </a:cxn>
                <a:cxn ang="0">
                  <a:pos x="T2" y="T3"/>
                </a:cxn>
                <a:cxn ang="0">
                  <a:pos x="T4" y="T5"/>
                </a:cxn>
                <a:cxn ang="0">
                  <a:pos x="T6" y="T7"/>
                </a:cxn>
              </a:cxnLst>
              <a:rect l="0" t="0" r="r" b="b"/>
              <a:pathLst>
                <a:path w="1587" h="436">
                  <a:moveTo>
                    <a:pt x="0" y="0"/>
                  </a:moveTo>
                  <a:lnTo>
                    <a:pt x="0" y="436"/>
                  </a:lnTo>
                  <a:lnTo>
                    <a:pt x="1587" y="368"/>
                  </a:lnTo>
                  <a:lnTo>
                    <a:pt x="0" y="0"/>
                  </a:lnTo>
                  <a:close/>
                </a:path>
              </a:pathLst>
            </a:custGeom>
            <a:solidFill>
              <a:schemeClr val="accent2">
                <a:alpha val="10000"/>
              </a:schemeClr>
            </a:solidFill>
            <a:ln>
              <a:noFill/>
            </a:ln>
          </p:spPr>
          <p:txBody>
            <a:bodyPr vert="horz" wrap="square" lIns="91440" tIns="45720" rIns="91440" bIns="45720" numCol="1" rtlCol="1" anchor="t" anchorCtr="0" compatLnSpc="1">
              <a:prstTxWarp prst="textNoShape">
                <a:avLst/>
              </a:prstTxWarp>
            </a:bodyPr>
            <a:lstStyle/>
            <a:p>
              <a:pPr rtl="1"/>
              <a:endParaRPr lang="ar-SA" noProof="0">
                <a:latin typeface="Tahoma" panose="020B0604030504040204" pitchFamily="34" charset="0"/>
                <a:ea typeface="Tahoma" panose="020B0604030504040204" pitchFamily="34" charset="0"/>
                <a:cs typeface="Tahoma" panose="020B0604030504040204" pitchFamily="34" charset="0"/>
              </a:endParaRPr>
            </a:p>
          </p:txBody>
        </p:sp>
        <p:sp>
          <p:nvSpPr>
            <p:cNvPr id="41" name="Freeform 23"/>
            <p:cNvSpPr>
              <a:spLocks/>
            </p:cNvSpPr>
            <p:nvPr/>
          </p:nvSpPr>
          <p:spPr bwMode="auto">
            <a:xfrm>
              <a:off x="1371600" y="3228975"/>
              <a:ext cx="2519363" cy="1993900"/>
            </a:xfrm>
            <a:custGeom>
              <a:avLst/>
              <a:gdLst>
                <a:gd name="T0" fmla="*/ 0 w 1587"/>
                <a:gd name="T1" fmla="*/ 0 h 1256"/>
                <a:gd name="T2" fmla="*/ 0 w 1587"/>
                <a:gd name="T3" fmla="*/ 460 h 1256"/>
                <a:gd name="T4" fmla="*/ 1587 w 1587"/>
                <a:gd name="T5" fmla="*/ 1256 h 1256"/>
                <a:gd name="T6" fmla="*/ 0 w 1587"/>
                <a:gd name="T7" fmla="*/ 0 h 1256"/>
              </a:gdLst>
              <a:ahLst/>
              <a:cxnLst>
                <a:cxn ang="0">
                  <a:pos x="T0" y="T1"/>
                </a:cxn>
                <a:cxn ang="0">
                  <a:pos x="T2" y="T3"/>
                </a:cxn>
                <a:cxn ang="0">
                  <a:pos x="T4" y="T5"/>
                </a:cxn>
                <a:cxn ang="0">
                  <a:pos x="T6" y="T7"/>
                </a:cxn>
              </a:cxnLst>
              <a:rect l="0" t="0" r="r" b="b"/>
              <a:pathLst>
                <a:path w="1587" h="1256">
                  <a:moveTo>
                    <a:pt x="0" y="0"/>
                  </a:moveTo>
                  <a:lnTo>
                    <a:pt x="0" y="460"/>
                  </a:lnTo>
                  <a:lnTo>
                    <a:pt x="1587" y="1256"/>
                  </a:lnTo>
                  <a:lnTo>
                    <a:pt x="0" y="0"/>
                  </a:lnTo>
                  <a:close/>
                </a:path>
              </a:pathLst>
            </a:custGeom>
            <a:solidFill>
              <a:schemeClr val="accent2">
                <a:alpha val="10000"/>
              </a:schemeClr>
            </a:solidFill>
            <a:ln>
              <a:noFill/>
            </a:ln>
          </p:spPr>
          <p:txBody>
            <a:bodyPr vert="horz" wrap="square" lIns="91440" tIns="45720" rIns="91440" bIns="45720" numCol="1" rtlCol="1" anchor="t" anchorCtr="0" compatLnSpc="1">
              <a:prstTxWarp prst="textNoShape">
                <a:avLst/>
              </a:prstTxWarp>
            </a:bodyPr>
            <a:lstStyle/>
            <a:p>
              <a:pPr rtl="1"/>
              <a:endParaRPr lang="ar-SA" noProof="0">
                <a:latin typeface="Tahoma" panose="020B0604030504040204" pitchFamily="34" charset="0"/>
                <a:ea typeface="Tahoma" panose="020B0604030504040204" pitchFamily="34" charset="0"/>
                <a:cs typeface="Tahoma" panose="020B0604030504040204" pitchFamily="34" charset="0"/>
              </a:endParaRPr>
            </a:p>
          </p:txBody>
        </p:sp>
        <p:sp>
          <p:nvSpPr>
            <p:cNvPr id="42" name="Freeform 27"/>
            <p:cNvSpPr>
              <a:spLocks/>
            </p:cNvSpPr>
            <p:nvPr/>
          </p:nvSpPr>
          <p:spPr bwMode="auto">
            <a:xfrm>
              <a:off x="1382350" y="4194175"/>
              <a:ext cx="3665900" cy="1873188"/>
            </a:xfrm>
            <a:custGeom>
              <a:avLst/>
              <a:gdLst>
                <a:gd name="T0" fmla="*/ 2306 w 2306"/>
                <a:gd name="T1" fmla="*/ 388 h 1192"/>
                <a:gd name="T2" fmla="*/ 0 w 2306"/>
                <a:gd name="T3" fmla="*/ 1192 h 1192"/>
                <a:gd name="T4" fmla="*/ 0 w 2306"/>
                <a:gd name="T5" fmla="*/ 814 h 1192"/>
                <a:gd name="T6" fmla="*/ 2306 w 2306"/>
                <a:gd name="T7" fmla="*/ 0 h 1192"/>
                <a:gd name="T8" fmla="*/ 2306 w 2306"/>
                <a:gd name="T9" fmla="*/ 388 h 1192"/>
                <a:gd name="connsiteX0" fmla="*/ 10014 w 10014"/>
                <a:gd name="connsiteY0" fmla="*/ 3255 h 10000"/>
                <a:gd name="connsiteX1" fmla="*/ 14 w 10014"/>
                <a:gd name="connsiteY1" fmla="*/ 10000 h 10000"/>
                <a:gd name="connsiteX2" fmla="*/ 0 w 10014"/>
                <a:gd name="connsiteY2" fmla="*/ 6670 h 10000"/>
                <a:gd name="connsiteX3" fmla="*/ 10014 w 10014"/>
                <a:gd name="connsiteY3" fmla="*/ 0 h 10000"/>
                <a:gd name="connsiteX4" fmla="*/ 10014 w 10014"/>
                <a:gd name="connsiteY4" fmla="*/ 3255 h 10000"/>
                <a:gd name="connsiteX0" fmla="*/ 10014 w 10014"/>
                <a:gd name="connsiteY0" fmla="*/ 3255 h 9899"/>
                <a:gd name="connsiteX1" fmla="*/ 14 w 10014"/>
                <a:gd name="connsiteY1" fmla="*/ 9899 h 9899"/>
                <a:gd name="connsiteX2" fmla="*/ 0 w 10014"/>
                <a:gd name="connsiteY2" fmla="*/ 6670 h 9899"/>
                <a:gd name="connsiteX3" fmla="*/ 10014 w 10014"/>
                <a:gd name="connsiteY3" fmla="*/ 0 h 9899"/>
                <a:gd name="connsiteX4" fmla="*/ 10014 w 10014"/>
                <a:gd name="connsiteY4" fmla="*/ 3255 h 9899"/>
                <a:gd name="connsiteX0" fmla="*/ 10000 w 10000"/>
                <a:gd name="connsiteY0" fmla="*/ 3288 h 10000"/>
                <a:gd name="connsiteX1" fmla="*/ 1 w 10000"/>
                <a:gd name="connsiteY1" fmla="*/ 10000 h 10000"/>
                <a:gd name="connsiteX2" fmla="*/ 0 w 10000"/>
                <a:gd name="connsiteY2" fmla="*/ 6738 h 10000"/>
                <a:gd name="connsiteX3" fmla="*/ 10000 w 10000"/>
                <a:gd name="connsiteY3" fmla="*/ 0 h 10000"/>
                <a:gd name="connsiteX4" fmla="*/ 10000 w 10000"/>
                <a:gd name="connsiteY4" fmla="*/ 3288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00" h="10000">
                  <a:moveTo>
                    <a:pt x="10000" y="3288"/>
                  </a:moveTo>
                  <a:lnTo>
                    <a:pt x="1" y="10000"/>
                  </a:lnTo>
                  <a:cubicBezTo>
                    <a:pt x="-4" y="8879"/>
                    <a:pt x="5" y="7859"/>
                    <a:pt x="0" y="6738"/>
                  </a:cubicBezTo>
                  <a:lnTo>
                    <a:pt x="10000" y="0"/>
                  </a:lnTo>
                  <a:lnTo>
                    <a:pt x="10000" y="3288"/>
                  </a:lnTo>
                  <a:close/>
                </a:path>
              </a:pathLst>
            </a:custGeom>
            <a:solidFill>
              <a:schemeClr val="accent2"/>
            </a:solidFill>
            <a:ln>
              <a:noFill/>
            </a:ln>
          </p:spPr>
          <p:txBody>
            <a:bodyPr vert="horz" wrap="square" lIns="91440" tIns="45720" rIns="91440" bIns="45720" numCol="1" rtlCol="1" anchor="t" anchorCtr="0" compatLnSpc="1">
              <a:prstTxWarp prst="textNoShape">
                <a:avLst/>
              </a:prstTxWarp>
            </a:bodyPr>
            <a:lstStyle/>
            <a:p>
              <a:pPr rtl="1"/>
              <a:endParaRPr lang="ar-SA" noProof="0">
                <a:latin typeface="Tahoma" panose="020B0604030504040204" pitchFamily="34" charset="0"/>
                <a:ea typeface="Tahoma" panose="020B0604030504040204" pitchFamily="34" charset="0"/>
                <a:cs typeface="Tahoma" panose="020B0604030504040204" pitchFamily="34" charset="0"/>
              </a:endParaRPr>
            </a:p>
          </p:txBody>
        </p:sp>
      </p:grpSp>
      <p:sp>
        <p:nvSpPr>
          <p:cNvPr id="2" name="عنصر نائب للعنوان 1"/>
          <p:cNvSpPr>
            <a:spLocks noGrp="1"/>
          </p:cNvSpPr>
          <p:nvPr>
            <p:ph type="title"/>
          </p:nvPr>
        </p:nvSpPr>
        <p:spPr>
          <a:xfrm flipH="1">
            <a:off x="691515" y="413810"/>
            <a:ext cx="8675370" cy="1502305"/>
          </a:xfrm>
          <a:prstGeom prst="rect">
            <a:avLst/>
          </a:prstGeom>
        </p:spPr>
        <p:txBody>
          <a:bodyPr vert="horz" lIns="91440" tIns="45720" rIns="91440" bIns="45720" rtlCol="1" anchor="ctr">
            <a:normAutofit/>
          </a:bodyPr>
          <a:lstStyle/>
          <a:p>
            <a:pPr rtl="1"/>
            <a:r>
              <a:rPr lang="ar-SA" noProof="0"/>
              <a:t>انقر لتحرير نمط العنوان الرئيسي</a:t>
            </a:r>
          </a:p>
        </p:txBody>
      </p:sp>
      <p:sp>
        <p:nvSpPr>
          <p:cNvPr id="3" name="عنصر نائب للنص 2"/>
          <p:cNvSpPr>
            <a:spLocks noGrp="1"/>
          </p:cNvSpPr>
          <p:nvPr>
            <p:ph type="body" idx="1"/>
          </p:nvPr>
        </p:nvSpPr>
        <p:spPr>
          <a:xfrm flipH="1">
            <a:off x="691515" y="2069042"/>
            <a:ext cx="8675370" cy="4931516"/>
          </a:xfrm>
          <a:prstGeom prst="rect">
            <a:avLst/>
          </a:prstGeom>
        </p:spPr>
        <p:txBody>
          <a:bodyPr vert="horz" lIns="91440" tIns="45720" rIns="91440" bIns="45720" rtlCol="1">
            <a:normAutofit/>
          </a:bodyPr>
          <a:lstStyle/>
          <a:p>
            <a:pPr lvl="0" rtl="1"/>
            <a:r>
              <a:rPr lang="ar-SA" noProof="0"/>
              <a:t>انقر لتحرير أنماط النص الرئيسي</a:t>
            </a:r>
          </a:p>
          <a:p>
            <a:pPr lvl="1" rtl="1"/>
            <a:r>
              <a:rPr lang="ar-SA" noProof="0"/>
              <a:t>المستوى الثاني</a:t>
            </a:r>
          </a:p>
          <a:p>
            <a:pPr lvl="2" rtl="1"/>
            <a:r>
              <a:rPr lang="ar-SA" noProof="0"/>
              <a:t>المستوى الثالث</a:t>
            </a:r>
          </a:p>
          <a:p>
            <a:pPr lvl="3" rtl="1"/>
            <a:r>
              <a:rPr lang="ar-SA" noProof="0"/>
              <a:t>المستوى الرابع</a:t>
            </a:r>
          </a:p>
          <a:p>
            <a:pPr lvl="4" rtl="1"/>
            <a:r>
              <a:rPr lang="ar-SA" noProof="0"/>
              <a:t>المستوى الخامس</a:t>
            </a:r>
          </a:p>
        </p:txBody>
      </p:sp>
      <p:sp>
        <p:nvSpPr>
          <p:cNvPr id="4" name="عنصر نائب للتاريخ 3"/>
          <p:cNvSpPr>
            <a:spLocks noGrp="1"/>
          </p:cNvSpPr>
          <p:nvPr>
            <p:ph type="dt" sz="half" idx="2"/>
          </p:nvPr>
        </p:nvSpPr>
        <p:spPr>
          <a:xfrm flipH="1">
            <a:off x="6663690" y="7203865"/>
            <a:ext cx="2703195" cy="413808"/>
          </a:xfrm>
          <a:prstGeom prst="rect">
            <a:avLst/>
          </a:prstGeom>
        </p:spPr>
        <p:txBody>
          <a:bodyPr vert="horz" lIns="91440" tIns="45720" rIns="91440" bIns="45720" rtlCol="1" anchor="ctr"/>
          <a:lstStyle>
            <a:lvl1pPr algn="r" rtl="1">
              <a:defRPr sz="990">
                <a:solidFill>
                  <a:schemeClr val="tx1">
                    <a:tint val="75000"/>
                  </a:schemeClr>
                </a:solidFill>
                <a:latin typeface="Tahoma" panose="020B0604030504040204" pitchFamily="34" charset="0"/>
                <a:ea typeface="Tahoma" panose="020B0604030504040204" pitchFamily="34" charset="0"/>
                <a:cs typeface="Tahoma" panose="020B0604030504040204" pitchFamily="34" charset="0"/>
              </a:defRPr>
            </a:lvl1pPr>
          </a:lstStyle>
          <a:p>
            <a:fld id="{1BC24865-78F3-4E80-9111-7341F970B6AD}" type="datetime1">
              <a:rPr lang="ar-SA" noProof="0" smtClean="0"/>
              <a:t>23/01/43</a:t>
            </a:fld>
            <a:endParaRPr lang="ar-SA" noProof="0"/>
          </a:p>
        </p:txBody>
      </p:sp>
      <p:sp>
        <p:nvSpPr>
          <p:cNvPr id="5" name="عنصر نائب للتذييل 4"/>
          <p:cNvSpPr>
            <a:spLocks noGrp="1"/>
          </p:cNvSpPr>
          <p:nvPr>
            <p:ph type="ftr" sz="quarter" idx="3"/>
          </p:nvPr>
        </p:nvSpPr>
        <p:spPr>
          <a:xfrm flipH="1">
            <a:off x="3834765" y="7203865"/>
            <a:ext cx="2388870" cy="413808"/>
          </a:xfrm>
          <a:prstGeom prst="rect">
            <a:avLst/>
          </a:prstGeom>
        </p:spPr>
        <p:txBody>
          <a:bodyPr vert="horz" lIns="91440" tIns="45720" rIns="91440" bIns="45720" rtlCol="1" anchor="ctr"/>
          <a:lstStyle>
            <a:lvl1pPr algn="ctr" rtl="1">
              <a:defRPr sz="990">
                <a:solidFill>
                  <a:schemeClr val="tx1">
                    <a:tint val="75000"/>
                  </a:schemeClr>
                </a:solidFill>
                <a:latin typeface="Tahoma" panose="020B0604030504040204" pitchFamily="34" charset="0"/>
                <a:ea typeface="Tahoma" panose="020B0604030504040204" pitchFamily="34" charset="0"/>
                <a:cs typeface="Tahoma" panose="020B0604030504040204" pitchFamily="34" charset="0"/>
              </a:defRPr>
            </a:lvl1pPr>
          </a:lstStyle>
          <a:p>
            <a:endParaRPr lang="ar-SA" noProof="0"/>
          </a:p>
        </p:txBody>
      </p:sp>
      <p:sp>
        <p:nvSpPr>
          <p:cNvPr id="6" name="عنصر نائب لرقم الشريحة 5"/>
          <p:cNvSpPr>
            <a:spLocks noGrp="1"/>
          </p:cNvSpPr>
          <p:nvPr>
            <p:ph type="sldNum" sz="quarter" idx="4"/>
          </p:nvPr>
        </p:nvSpPr>
        <p:spPr>
          <a:xfrm flipH="1">
            <a:off x="691515" y="7203865"/>
            <a:ext cx="2703195" cy="413808"/>
          </a:xfrm>
          <a:prstGeom prst="rect">
            <a:avLst/>
          </a:prstGeom>
        </p:spPr>
        <p:txBody>
          <a:bodyPr vert="horz" lIns="91440" tIns="45720" rIns="91440" bIns="45720" rtlCol="1" anchor="ctr"/>
          <a:lstStyle>
            <a:lvl1pPr algn="l" rtl="1">
              <a:defRPr sz="990">
                <a:solidFill>
                  <a:schemeClr val="tx1">
                    <a:tint val="75000"/>
                  </a:schemeClr>
                </a:solidFill>
                <a:latin typeface="Tahoma" panose="020B0604030504040204" pitchFamily="34" charset="0"/>
                <a:ea typeface="Tahoma" panose="020B0604030504040204" pitchFamily="34" charset="0"/>
                <a:cs typeface="Tahoma" panose="020B0604030504040204" pitchFamily="34" charset="0"/>
              </a:defRPr>
            </a:lvl1pPr>
          </a:lstStyle>
          <a:p>
            <a:fld id="{E5467B8C-4318-4300-BE0D-AFD0AD0D4C03}" type="slidenum">
              <a:rPr lang="ar-SA" smtClean="0"/>
              <a:pPr/>
              <a:t>‹#›</a:t>
            </a:fld>
            <a:endParaRPr lang="ar-SA" dirty="0"/>
          </a:p>
        </p:txBody>
      </p:sp>
    </p:spTree>
    <p:extLst>
      <p:ext uri="{BB962C8B-B14F-4D97-AF65-F5344CB8AC3E}">
        <p14:creationId xmlns:p14="http://schemas.microsoft.com/office/powerpoint/2010/main" val="1473429446"/>
      </p:ext>
    </p:extLst>
  </p:cSld>
  <p:clrMap bg1="lt1" tx1="dk1" bg2="lt2" tx2="dk2" accent1="accent1" accent2="accent2" accent3="accent3" accent4="accent4" accent5="accent5" accent6="accent6" hlink="hlink" folHlink="folHlink"/>
  <p:sldLayoutIdLst>
    <p:sldLayoutId id="2147483661" r:id="rId1"/>
  </p:sldLayoutIdLst>
  <p:hf sldNum="0" hdr="0" ftr="0" dt="0"/>
  <p:txStyles>
    <p:titleStyle>
      <a:lvl1pPr algn="r" defTabSz="754380" rtl="1" eaLnBrk="1" latinLnBrk="0" hangingPunct="1">
        <a:spcBef>
          <a:spcPct val="0"/>
        </a:spcBef>
        <a:buNone/>
        <a:defRPr sz="3600" kern="1200">
          <a:solidFill>
            <a:schemeClr val="tx1"/>
          </a:solidFill>
          <a:latin typeface="Tahoma" panose="020B0604030504040204" pitchFamily="34" charset="0"/>
          <a:ea typeface="Tahoma" panose="020B0604030504040204" pitchFamily="34" charset="0"/>
          <a:cs typeface="Tahoma" panose="020B0604030504040204" pitchFamily="34" charset="0"/>
        </a:defRPr>
      </a:lvl1pPr>
    </p:titleStyle>
    <p:bodyStyle>
      <a:lvl1pPr marL="188595" indent="-188595" algn="r" defTabSz="754380" rtl="1" eaLnBrk="1" latinLnBrk="0" hangingPunct="1">
        <a:lnSpc>
          <a:spcPct val="90000"/>
        </a:lnSpc>
        <a:spcBef>
          <a:spcPct val="30000"/>
        </a:spcBef>
        <a:buFont typeface="Arial" panose="020B0604020202020204" pitchFamily="34" charset="0"/>
        <a:buChar char="•"/>
        <a:defRPr sz="2400" kern="1200">
          <a:solidFill>
            <a:schemeClr val="tx1"/>
          </a:solidFill>
          <a:latin typeface="Tahoma" panose="020B0604030504040204" pitchFamily="34" charset="0"/>
          <a:ea typeface="Tahoma" panose="020B0604030504040204" pitchFamily="34" charset="0"/>
          <a:cs typeface="Tahoma" panose="020B0604030504040204" pitchFamily="34" charset="0"/>
        </a:defRPr>
      </a:lvl1pPr>
      <a:lvl2pPr marL="565785" indent="-188595" algn="r" defTabSz="754380" rtl="1" eaLnBrk="1" latinLnBrk="0" hangingPunct="1">
        <a:lnSpc>
          <a:spcPct val="90000"/>
        </a:lnSpc>
        <a:spcBef>
          <a:spcPct val="30000"/>
        </a:spcBef>
        <a:buFont typeface="Arial" panose="020B0604020202020204" pitchFamily="34" charset="0"/>
        <a:buChar char="•"/>
        <a:defRPr sz="2000" kern="1200">
          <a:solidFill>
            <a:schemeClr val="tx1"/>
          </a:solidFill>
          <a:latin typeface="Tahoma" panose="020B0604030504040204" pitchFamily="34" charset="0"/>
          <a:ea typeface="Tahoma" panose="020B0604030504040204" pitchFamily="34" charset="0"/>
          <a:cs typeface="Tahoma" panose="020B0604030504040204" pitchFamily="34" charset="0"/>
        </a:defRPr>
      </a:lvl2pPr>
      <a:lvl3pPr marL="942975" indent="-188595" algn="r" defTabSz="754380" rtl="1" eaLnBrk="1" latinLnBrk="0" hangingPunct="1">
        <a:lnSpc>
          <a:spcPct val="90000"/>
        </a:lnSpc>
        <a:spcBef>
          <a:spcPct val="30000"/>
        </a:spcBef>
        <a:buFont typeface="Arial" panose="020B0604020202020204" pitchFamily="34" charset="0"/>
        <a:buChar char="•"/>
        <a:defRPr sz="1800" kern="1200">
          <a:solidFill>
            <a:schemeClr val="tx1"/>
          </a:solidFill>
          <a:latin typeface="Tahoma" panose="020B0604030504040204" pitchFamily="34" charset="0"/>
          <a:ea typeface="Tahoma" panose="020B0604030504040204" pitchFamily="34" charset="0"/>
          <a:cs typeface="Tahoma" panose="020B0604030504040204" pitchFamily="34" charset="0"/>
        </a:defRPr>
      </a:lvl3pPr>
      <a:lvl4pPr marL="1320165" indent="-188595" algn="r" defTabSz="754380" rtl="1" eaLnBrk="1" latinLnBrk="0" hangingPunct="1">
        <a:lnSpc>
          <a:spcPct val="90000"/>
        </a:lnSpc>
        <a:spcBef>
          <a:spcPct val="30000"/>
        </a:spcBef>
        <a:buFont typeface="Arial" panose="020B0604020202020204" pitchFamily="34" charset="0"/>
        <a:buChar char="•"/>
        <a:defRPr sz="1600" kern="1200">
          <a:solidFill>
            <a:schemeClr val="tx1"/>
          </a:solidFill>
          <a:latin typeface="Tahoma" panose="020B0604030504040204" pitchFamily="34" charset="0"/>
          <a:ea typeface="Tahoma" panose="020B0604030504040204" pitchFamily="34" charset="0"/>
          <a:cs typeface="Tahoma" panose="020B0604030504040204" pitchFamily="34" charset="0"/>
        </a:defRPr>
      </a:lvl4pPr>
      <a:lvl5pPr marL="1697355" indent="-188595" algn="r" defTabSz="754380" rtl="1" eaLnBrk="1" latinLnBrk="0" hangingPunct="1">
        <a:lnSpc>
          <a:spcPct val="90000"/>
        </a:lnSpc>
        <a:spcBef>
          <a:spcPct val="30000"/>
        </a:spcBef>
        <a:buFont typeface="Arial" panose="020B0604020202020204" pitchFamily="34" charset="0"/>
        <a:buChar char="•"/>
        <a:defRPr sz="1600" kern="1200">
          <a:solidFill>
            <a:schemeClr val="tx1"/>
          </a:solidFill>
          <a:latin typeface="Tahoma" panose="020B0604030504040204" pitchFamily="34" charset="0"/>
          <a:ea typeface="Tahoma" panose="020B0604030504040204" pitchFamily="34" charset="0"/>
          <a:cs typeface="Tahoma" panose="020B0604030504040204" pitchFamily="34" charset="0"/>
        </a:defRPr>
      </a:lvl5pPr>
      <a:lvl6pPr marL="2074545" indent="-188595" algn="r" defTabSz="754380" rtl="1" eaLnBrk="1" latinLnBrk="0" hangingPunct="1">
        <a:lnSpc>
          <a:spcPct val="90000"/>
        </a:lnSpc>
        <a:spcBef>
          <a:spcPct val="30000"/>
        </a:spcBef>
        <a:buFont typeface="Arial" panose="020B0604020202020204" pitchFamily="34" charset="0"/>
        <a:buChar char="•"/>
        <a:defRPr sz="1485" kern="1200">
          <a:solidFill>
            <a:schemeClr val="tx1"/>
          </a:solidFill>
          <a:latin typeface="+mn-lt"/>
          <a:ea typeface="+mn-ea"/>
          <a:cs typeface="+mn-cs"/>
        </a:defRPr>
      </a:lvl6pPr>
      <a:lvl7pPr marL="2451735" indent="-188595" algn="r" defTabSz="754380" rtl="1" eaLnBrk="1" latinLnBrk="0" hangingPunct="1">
        <a:lnSpc>
          <a:spcPct val="90000"/>
        </a:lnSpc>
        <a:spcBef>
          <a:spcPct val="30000"/>
        </a:spcBef>
        <a:buFont typeface="Arial" panose="020B0604020202020204" pitchFamily="34" charset="0"/>
        <a:buChar char="•"/>
        <a:defRPr sz="1485" kern="1200">
          <a:solidFill>
            <a:schemeClr val="tx1"/>
          </a:solidFill>
          <a:latin typeface="+mn-lt"/>
          <a:ea typeface="+mn-ea"/>
          <a:cs typeface="+mn-cs"/>
        </a:defRPr>
      </a:lvl7pPr>
      <a:lvl8pPr marL="2828925" indent="-188595" algn="r" defTabSz="754380" rtl="1" eaLnBrk="1" latinLnBrk="0" hangingPunct="1">
        <a:lnSpc>
          <a:spcPct val="90000"/>
        </a:lnSpc>
        <a:spcBef>
          <a:spcPct val="30000"/>
        </a:spcBef>
        <a:buFont typeface="Arial" panose="020B0604020202020204" pitchFamily="34" charset="0"/>
        <a:buChar char="•"/>
        <a:defRPr sz="1485" kern="1200">
          <a:solidFill>
            <a:schemeClr val="tx1"/>
          </a:solidFill>
          <a:latin typeface="+mn-lt"/>
          <a:ea typeface="+mn-ea"/>
          <a:cs typeface="+mn-cs"/>
        </a:defRPr>
      </a:lvl8pPr>
      <a:lvl9pPr marL="3206115" indent="-188595" algn="r" defTabSz="754380" rtl="1" eaLnBrk="1" latinLnBrk="0" hangingPunct="1">
        <a:lnSpc>
          <a:spcPct val="90000"/>
        </a:lnSpc>
        <a:spcBef>
          <a:spcPct val="30000"/>
        </a:spcBef>
        <a:buFont typeface="Arial" panose="020B0604020202020204" pitchFamily="34" charset="0"/>
        <a:buChar char="•"/>
        <a:defRPr sz="1485" kern="1200">
          <a:solidFill>
            <a:schemeClr val="tx1"/>
          </a:solidFill>
          <a:latin typeface="+mn-lt"/>
          <a:ea typeface="+mn-ea"/>
          <a:cs typeface="+mn-cs"/>
        </a:defRPr>
      </a:lvl9pPr>
    </p:bodyStyle>
    <p:otherStyle>
      <a:defPPr>
        <a:defRPr/>
      </a:defPPr>
      <a:lvl1pPr marL="0" algn="r" defTabSz="754380" rtl="1" eaLnBrk="1" latinLnBrk="0" hangingPunct="1">
        <a:defRPr sz="1485" kern="1200">
          <a:solidFill>
            <a:schemeClr val="tx1"/>
          </a:solidFill>
          <a:latin typeface="+mn-lt"/>
          <a:ea typeface="+mn-ea"/>
          <a:cs typeface="+mn-cs"/>
        </a:defRPr>
      </a:lvl1pPr>
      <a:lvl2pPr marL="377190" algn="r" defTabSz="754380" rtl="1" eaLnBrk="1" latinLnBrk="0" hangingPunct="1">
        <a:defRPr sz="1485" kern="1200">
          <a:solidFill>
            <a:schemeClr val="tx1"/>
          </a:solidFill>
          <a:latin typeface="+mn-lt"/>
          <a:ea typeface="+mn-ea"/>
          <a:cs typeface="+mn-cs"/>
        </a:defRPr>
      </a:lvl2pPr>
      <a:lvl3pPr marL="754380" algn="r" defTabSz="754380" rtl="1" eaLnBrk="1" latinLnBrk="0" hangingPunct="1">
        <a:defRPr sz="1485" kern="1200">
          <a:solidFill>
            <a:schemeClr val="tx1"/>
          </a:solidFill>
          <a:latin typeface="+mn-lt"/>
          <a:ea typeface="+mn-ea"/>
          <a:cs typeface="+mn-cs"/>
        </a:defRPr>
      </a:lvl3pPr>
      <a:lvl4pPr marL="1131570" algn="r" defTabSz="754380" rtl="1" eaLnBrk="1" latinLnBrk="0" hangingPunct="1">
        <a:defRPr sz="1485" kern="1200">
          <a:solidFill>
            <a:schemeClr val="tx1"/>
          </a:solidFill>
          <a:latin typeface="+mn-lt"/>
          <a:ea typeface="+mn-ea"/>
          <a:cs typeface="+mn-cs"/>
        </a:defRPr>
      </a:lvl4pPr>
      <a:lvl5pPr marL="1508760" algn="r" defTabSz="754380" rtl="1" eaLnBrk="1" latinLnBrk="0" hangingPunct="1">
        <a:defRPr sz="1485" kern="1200">
          <a:solidFill>
            <a:schemeClr val="tx1"/>
          </a:solidFill>
          <a:latin typeface="+mn-lt"/>
          <a:ea typeface="+mn-ea"/>
          <a:cs typeface="+mn-cs"/>
        </a:defRPr>
      </a:lvl5pPr>
      <a:lvl6pPr marL="1885950" algn="r" defTabSz="754380" rtl="1" eaLnBrk="1" latinLnBrk="0" hangingPunct="1">
        <a:defRPr sz="1485" kern="1200">
          <a:solidFill>
            <a:schemeClr val="tx1"/>
          </a:solidFill>
          <a:latin typeface="+mn-lt"/>
          <a:ea typeface="+mn-ea"/>
          <a:cs typeface="+mn-cs"/>
        </a:defRPr>
      </a:lvl6pPr>
      <a:lvl7pPr marL="2263140" algn="r" defTabSz="754380" rtl="1" eaLnBrk="1" latinLnBrk="0" hangingPunct="1">
        <a:defRPr sz="1485" kern="1200">
          <a:solidFill>
            <a:schemeClr val="tx1"/>
          </a:solidFill>
          <a:latin typeface="+mn-lt"/>
          <a:ea typeface="+mn-ea"/>
          <a:cs typeface="+mn-cs"/>
        </a:defRPr>
      </a:lvl7pPr>
      <a:lvl8pPr marL="2640330" algn="r" defTabSz="754380" rtl="1" eaLnBrk="1" latinLnBrk="0" hangingPunct="1">
        <a:defRPr sz="1485" kern="1200">
          <a:solidFill>
            <a:schemeClr val="tx1"/>
          </a:solidFill>
          <a:latin typeface="+mn-lt"/>
          <a:ea typeface="+mn-ea"/>
          <a:cs typeface="+mn-cs"/>
        </a:defRPr>
      </a:lvl8pPr>
      <a:lvl9pPr marL="3017520" algn="r" defTabSz="754380" rtl="1" eaLnBrk="1" latinLnBrk="0" hangingPunct="1">
        <a:defRPr sz="1485"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عنصر نائب للنص 17"/>
          <p:cNvSpPr>
            <a:spLocks noGrp="1"/>
          </p:cNvSpPr>
          <p:nvPr>
            <p:ph type="body" sz="quarter" idx="10"/>
          </p:nvPr>
        </p:nvSpPr>
        <p:spPr>
          <a:xfrm rot="1140000" flipH="1">
            <a:off x="5175185" y="2150079"/>
            <a:ext cx="3489039" cy="307777"/>
          </a:xfrm>
        </p:spPr>
        <p:txBody>
          <a:bodyPr rtlCol="1"/>
          <a:lstStyle/>
          <a:p>
            <a:pPr algn="r" rtl="1"/>
            <a:r>
              <a:rPr lang="ar-SA"/>
              <a:t>ساعدنا على الاحتفال</a:t>
            </a:r>
          </a:p>
        </p:txBody>
      </p:sp>
      <p:sp>
        <p:nvSpPr>
          <p:cNvPr id="19" name="عنصر نائب للنص 18"/>
          <p:cNvSpPr>
            <a:spLocks noGrp="1"/>
          </p:cNvSpPr>
          <p:nvPr>
            <p:ph type="body" sz="quarter" idx="11"/>
          </p:nvPr>
        </p:nvSpPr>
        <p:spPr>
          <a:xfrm rot="1140000" flipH="1">
            <a:off x="5072321" y="2380991"/>
            <a:ext cx="3495476" cy="553998"/>
          </a:xfrm>
        </p:spPr>
        <p:txBody>
          <a:bodyPr rtlCol="1"/>
          <a:lstStyle/>
          <a:p>
            <a:pPr rtl="0"/>
            <a:r>
              <a:rPr lang="ar-SA"/>
              <a:t>Zack’s</a:t>
            </a:r>
          </a:p>
        </p:txBody>
      </p:sp>
      <p:sp>
        <p:nvSpPr>
          <p:cNvPr id="20" name="عنصر نائب للنص 19"/>
          <p:cNvSpPr>
            <a:spLocks noGrp="1"/>
          </p:cNvSpPr>
          <p:nvPr>
            <p:ph type="body" sz="quarter" idx="12"/>
          </p:nvPr>
        </p:nvSpPr>
        <p:spPr>
          <a:xfrm rot="1140000" flipH="1">
            <a:off x="4877721" y="2776117"/>
            <a:ext cx="3428215" cy="1228534"/>
          </a:xfrm>
        </p:spPr>
        <p:txBody>
          <a:bodyPr rtlCol="1"/>
          <a:lstStyle/>
          <a:p>
            <a:pPr rtl="0"/>
            <a:r>
              <a:rPr lang="ar-SA" sz="10800" dirty="0"/>
              <a:t>21st</a:t>
            </a:r>
          </a:p>
        </p:txBody>
      </p:sp>
      <p:sp>
        <p:nvSpPr>
          <p:cNvPr id="25" name="عنصر نائب للنص 24"/>
          <p:cNvSpPr>
            <a:spLocks noGrp="1"/>
          </p:cNvSpPr>
          <p:nvPr>
            <p:ph type="body" sz="quarter" idx="18"/>
          </p:nvPr>
        </p:nvSpPr>
        <p:spPr>
          <a:xfrm rot="1140000" flipH="1">
            <a:off x="4542788" y="3904461"/>
            <a:ext cx="3491754" cy="669287"/>
          </a:xfrm>
        </p:spPr>
        <p:txBody>
          <a:bodyPr rtlCol="1"/>
          <a:lstStyle/>
          <a:p>
            <a:pPr algn="r" rtl="1"/>
            <a:r>
              <a:rPr lang="ar-SA"/>
              <a:t>عيد الميلاد</a:t>
            </a:r>
          </a:p>
        </p:txBody>
      </p:sp>
      <p:sp>
        <p:nvSpPr>
          <p:cNvPr id="21" name="عنصر نائب للنص 20"/>
          <p:cNvSpPr>
            <a:spLocks noGrp="1"/>
          </p:cNvSpPr>
          <p:nvPr>
            <p:ph type="body" sz="quarter" idx="14"/>
          </p:nvPr>
        </p:nvSpPr>
        <p:spPr>
          <a:xfrm rot="1140000" flipH="1">
            <a:off x="5002072" y="4745619"/>
            <a:ext cx="2783136" cy="230832"/>
          </a:xfrm>
        </p:spPr>
        <p:txBody>
          <a:bodyPr rtlCol="1"/>
          <a:lstStyle/>
          <a:p>
            <a:pPr algn="r" rtl="1"/>
            <a:r>
              <a:rPr lang="ar-SA"/>
              <a:t>التاريخ</a:t>
            </a:r>
          </a:p>
        </p:txBody>
      </p:sp>
      <p:sp>
        <p:nvSpPr>
          <p:cNvPr id="22" name="عنصر نائب للنص 21"/>
          <p:cNvSpPr>
            <a:spLocks noGrp="1"/>
          </p:cNvSpPr>
          <p:nvPr>
            <p:ph type="body" sz="quarter" idx="15"/>
          </p:nvPr>
        </p:nvSpPr>
        <p:spPr>
          <a:xfrm rot="1140000" flipH="1">
            <a:off x="4991007" y="4967665"/>
            <a:ext cx="2722775" cy="230832"/>
          </a:xfrm>
        </p:spPr>
        <p:txBody>
          <a:bodyPr rtlCol="1"/>
          <a:lstStyle/>
          <a:p>
            <a:pPr algn="r" rtl="1"/>
            <a:r>
              <a:rPr lang="ar-SA"/>
              <a:t>من 0:00 مساءً إلى 0:00 مساءً </a:t>
            </a:r>
          </a:p>
        </p:txBody>
      </p:sp>
      <p:sp>
        <p:nvSpPr>
          <p:cNvPr id="23" name="عنصر نائب للنص 22"/>
          <p:cNvSpPr>
            <a:spLocks noGrp="1"/>
          </p:cNvSpPr>
          <p:nvPr>
            <p:ph type="body" sz="quarter" idx="16"/>
          </p:nvPr>
        </p:nvSpPr>
        <p:spPr>
          <a:xfrm flipH="1">
            <a:off x="6916840" y="5998393"/>
            <a:ext cx="1645920" cy="634181"/>
          </a:xfrm>
        </p:spPr>
        <p:txBody>
          <a:bodyPr rtlCol="1"/>
          <a:lstStyle/>
          <a:p>
            <a:pPr algn="r" rtl="1"/>
            <a:r>
              <a:rPr lang="ar-SA"/>
              <a:t>الموقع</a:t>
            </a:r>
          </a:p>
          <a:p>
            <a:pPr algn="r" rtl="1"/>
            <a:r>
              <a:rPr lang="ar-SA"/>
              <a:t>العنوان</a:t>
            </a:r>
          </a:p>
          <a:p>
            <a:pPr algn="r" rtl="1"/>
            <a:r>
              <a:rPr lang="ar-SA"/>
              <a:t>المدينة والرمز البريدي للشارع</a:t>
            </a:r>
          </a:p>
        </p:txBody>
      </p:sp>
      <p:sp>
        <p:nvSpPr>
          <p:cNvPr id="24" name="عنصر نائب للنص 23"/>
          <p:cNvSpPr>
            <a:spLocks noGrp="1"/>
          </p:cNvSpPr>
          <p:nvPr>
            <p:ph type="body" sz="quarter" idx="17"/>
          </p:nvPr>
        </p:nvSpPr>
        <p:spPr>
          <a:xfrm flipH="1">
            <a:off x="5189748" y="5998393"/>
            <a:ext cx="1645920" cy="634181"/>
          </a:xfrm>
        </p:spPr>
        <p:txBody>
          <a:bodyPr rtlCol="1"/>
          <a:lstStyle/>
          <a:p>
            <a:pPr algn="r" rtl="1"/>
            <a:r>
              <a:rPr lang="ar-SA"/>
              <a:t>طلب الاستجابة [الاسم] </a:t>
            </a:r>
          </a:p>
          <a:p>
            <a:pPr algn="r" rtl="1"/>
            <a:r>
              <a:rPr lang="ar-SA"/>
              <a:t>000.000.0000</a:t>
            </a:r>
          </a:p>
          <a:p>
            <a:pPr algn="r" rtl="1"/>
            <a:r>
              <a:rPr lang="ar-SA"/>
              <a:t>someone@example.com</a:t>
            </a:r>
          </a:p>
        </p:txBody>
      </p:sp>
      <p:sp>
        <p:nvSpPr>
          <p:cNvPr id="17" name="عنصر نائب للنص 16"/>
          <p:cNvSpPr>
            <a:spLocks noGrp="1"/>
          </p:cNvSpPr>
          <p:nvPr>
            <p:ph type="body" sz="quarter" idx="26"/>
          </p:nvPr>
        </p:nvSpPr>
        <p:spPr>
          <a:xfrm rot="1140000" flipH="1">
            <a:off x="1512521" y="2150079"/>
            <a:ext cx="3489039" cy="307777"/>
          </a:xfrm>
        </p:spPr>
        <p:txBody>
          <a:bodyPr rtlCol="1"/>
          <a:lstStyle/>
          <a:p>
            <a:pPr algn="r" rtl="1"/>
            <a:r>
              <a:rPr lang="ar-SA"/>
              <a:t>ساعدنا على الاحتفال</a:t>
            </a:r>
          </a:p>
        </p:txBody>
      </p:sp>
      <p:sp>
        <p:nvSpPr>
          <p:cNvPr id="16" name="عنصر نائب للنص 15"/>
          <p:cNvSpPr>
            <a:spLocks noGrp="1"/>
          </p:cNvSpPr>
          <p:nvPr>
            <p:ph type="body" sz="quarter" idx="25"/>
          </p:nvPr>
        </p:nvSpPr>
        <p:spPr>
          <a:xfrm rot="1140000" flipH="1">
            <a:off x="1409657" y="2380991"/>
            <a:ext cx="3495476" cy="553998"/>
          </a:xfrm>
        </p:spPr>
        <p:txBody>
          <a:bodyPr rtlCol="1"/>
          <a:lstStyle/>
          <a:p>
            <a:pPr rtl="0"/>
            <a:r>
              <a:rPr lang="ar-SA" dirty="0" err="1"/>
              <a:t>Zack’s</a:t>
            </a:r>
            <a:endParaRPr lang="ar-SA" dirty="0"/>
          </a:p>
        </p:txBody>
      </p:sp>
      <p:sp>
        <p:nvSpPr>
          <p:cNvPr id="10" name="عنصر نائب للنص 9"/>
          <p:cNvSpPr>
            <a:spLocks noGrp="1"/>
          </p:cNvSpPr>
          <p:nvPr>
            <p:ph type="body" sz="quarter" idx="19"/>
          </p:nvPr>
        </p:nvSpPr>
        <p:spPr>
          <a:xfrm rot="1140000" flipH="1">
            <a:off x="1214293" y="2775989"/>
            <a:ext cx="3429000" cy="1228534"/>
          </a:xfrm>
        </p:spPr>
        <p:txBody>
          <a:bodyPr rtlCol="1"/>
          <a:lstStyle/>
          <a:p>
            <a:pPr rtl="0"/>
            <a:r>
              <a:rPr lang="ar-SA" dirty="0"/>
              <a:t>21st</a:t>
            </a:r>
          </a:p>
        </p:txBody>
      </p:sp>
      <p:sp>
        <p:nvSpPr>
          <p:cNvPr id="15" name="عنصر نائب للنص 14"/>
          <p:cNvSpPr>
            <a:spLocks noGrp="1"/>
          </p:cNvSpPr>
          <p:nvPr>
            <p:ph type="body" sz="quarter" idx="24"/>
          </p:nvPr>
        </p:nvSpPr>
        <p:spPr>
          <a:xfrm rot="1140000" flipH="1">
            <a:off x="878906" y="3904256"/>
            <a:ext cx="3493008" cy="669287"/>
          </a:xfrm>
        </p:spPr>
        <p:txBody>
          <a:bodyPr rtlCol="1"/>
          <a:lstStyle/>
          <a:p>
            <a:pPr algn="r" rtl="1"/>
            <a:r>
              <a:rPr lang="ar-SA"/>
              <a:t>عيد الميلاد</a:t>
            </a:r>
          </a:p>
        </p:txBody>
      </p:sp>
      <p:sp>
        <p:nvSpPr>
          <p:cNvPr id="11" name="عنصر نائب للنص 10"/>
          <p:cNvSpPr>
            <a:spLocks noGrp="1"/>
          </p:cNvSpPr>
          <p:nvPr>
            <p:ph type="body" sz="quarter" idx="20"/>
          </p:nvPr>
        </p:nvSpPr>
        <p:spPr>
          <a:xfrm rot="1140000" flipH="1">
            <a:off x="1340808" y="4745736"/>
            <a:ext cx="2783136" cy="230832"/>
          </a:xfrm>
        </p:spPr>
        <p:txBody>
          <a:bodyPr rtlCol="1"/>
          <a:lstStyle/>
          <a:p>
            <a:pPr algn="r" rtl="1"/>
            <a:r>
              <a:rPr lang="ar-SA"/>
              <a:t>التاريخ</a:t>
            </a:r>
          </a:p>
        </p:txBody>
      </p:sp>
      <p:sp>
        <p:nvSpPr>
          <p:cNvPr id="12" name="عنصر نائب للنص 11"/>
          <p:cNvSpPr>
            <a:spLocks noGrp="1"/>
          </p:cNvSpPr>
          <p:nvPr>
            <p:ph type="body" sz="quarter" idx="21"/>
          </p:nvPr>
        </p:nvSpPr>
        <p:spPr>
          <a:xfrm rot="1140000" flipH="1">
            <a:off x="1328343" y="4967665"/>
            <a:ext cx="2722775" cy="230832"/>
          </a:xfrm>
        </p:spPr>
        <p:txBody>
          <a:bodyPr rtlCol="1"/>
          <a:lstStyle/>
          <a:p>
            <a:pPr algn="r" rtl="1"/>
            <a:r>
              <a:rPr lang="ar-SA"/>
              <a:t>من 0:00 مساءً إلى 0:00 مساءً </a:t>
            </a:r>
          </a:p>
        </p:txBody>
      </p:sp>
      <p:sp>
        <p:nvSpPr>
          <p:cNvPr id="13" name="عنصر نائب للنص 12"/>
          <p:cNvSpPr>
            <a:spLocks noGrp="1"/>
          </p:cNvSpPr>
          <p:nvPr>
            <p:ph type="body" sz="quarter" idx="22"/>
          </p:nvPr>
        </p:nvSpPr>
        <p:spPr>
          <a:xfrm flipH="1">
            <a:off x="3254177" y="5998393"/>
            <a:ext cx="1645920" cy="634181"/>
          </a:xfrm>
        </p:spPr>
        <p:txBody>
          <a:bodyPr rtlCol="1"/>
          <a:lstStyle/>
          <a:p>
            <a:pPr algn="r" rtl="1"/>
            <a:r>
              <a:rPr lang="ar-SA"/>
              <a:t>الموقع</a:t>
            </a:r>
          </a:p>
          <a:p>
            <a:pPr algn="r" rtl="1"/>
            <a:r>
              <a:rPr lang="ar-SA"/>
              <a:t>العنوان</a:t>
            </a:r>
          </a:p>
          <a:p>
            <a:pPr algn="r" rtl="1"/>
            <a:r>
              <a:rPr lang="ar-SA"/>
              <a:t>المدينة والرمز البريدي للشارع</a:t>
            </a:r>
          </a:p>
        </p:txBody>
      </p:sp>
      <p:sp>
        <p:nvSpPr>
          <p:cNvPr id="14" name="عنصر نائب للنص 13"/>
          <p:cNvSpPr>
            <a:spLocks noGrp="1"/>
          </p:cNvSpPr>
          <p:nvPr>
            <p:ph type="body" sz="quarter" idx="23"/>
          </p:nvPr>
        </p:nvSpPr>
        <p:spPr>
          <a:xfrm flipH="1">
            <a:off x="1527085" y="5998393"/>
            <a:ext cx="1645920" cy="634181"/>
          </a:xfrm>
        </p:spPr>
        <p:txBody>
          <a:bodyPr rtlCol="1"/>
          <a:lstStyle/>
          <a:p>
            <a:pPr algn="r" rtl="1"/>
            <a:r>
              <a:rPr lang="ar-SA"/>
              <a:t>طلب الاستجابة [الاسم] </a:t>
            </a:r>
          </a:p>
          <a:p>
            <a:pPr algn="r" rtl="1"/>
            <a:r>
              <a:rPr lang="ar-SA"/>
              <a:t>000.000.0000</a:t>
            </a:r>
          </a:p>
          <a:p>
            <a:pPr algn="r" rtl="1"/>
            <a:r>
              <a:rPr lang="ar-SA"/>
              <a:t>someone@example.com</a:t>
            </a:r>
          </a:p>
        </p:txBody>
      </p:sp>
    </p:spTree>
    <p:extLst>
      <p:ext uri="{BB962C8B-B14F-4D97-AF65-F5344CB8AC3E}">
        <p14:creationId xmlns:p14="http://schemas.microsoft.com/office/powerpoint/2010/main" val="3078864472"/>
      </p:ext>
    </p:extLst>
  </p:cSld>
  <p:clrMapOvr>
    <a:masterClrMapping/>
  </p:clrMapOvr>
</p:sld>
</file>

<file path=ppt/theme/theme1.xml><?xml version="1.0" encoding="utf-8"?>
<a:theme xmlns:a="http://schemas.openxmlformats.org/drawingml/2006/main" name="دعوة بأشعة ذهبية">
  <a:themeElements>
    <a:clrScheme name="Office">
      <a:dk1>
        <a:sysClr val="windowText" lastClr="000000"/>
      </a:dk1>
      <a:lt1>
        <a:sysClr val="window" lastClr="FFFFFF"/>
      </a:lt1>
      <a:dk2>
        <a:srgbClr val="424243"/>
      </a:dk2>
      <a:lt2>
        <a:srgbClr val="E7E6E6"/>
      </a:lt2>
      <a:accent1>
        <a:srgbClr val="F7B800"/>
      </a:accent1>
      <a:accent2>
        <a:srgbClr val="256DB8"/>
      </a:accent2>
      <a:accent3>
        <a:srgbClr val="ACD267"/>
      </a:accent3>
      <a:accent4>
        <a:srgbClr val="E53E2E"/>
      </a:accent4>
      <a:accent5>
        <a:srgbClr val="717073"/>
      </a:accent5>
      <a:accent6>
        <a:srgbClr val="75496B"/>
      </a:accent6>
      <a:hlink>
        <a:srgbClr val="256DB8"/>
      </a:hlink>
      <a:folHlink>
        <a:srgbClr val="BFBFBF"/>
      </a:folHlink>
    </a:clrScheme>
    <a:fontScheme name="Custom 26">
      <a:majorFont>
        <a:latin typeface="Tahoma"/>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نسق Office">
  <a:themeElements>
    <a:clrScheme name="Invitation Gold Rays">
      <a:dk1>
        <a:sysClr val="windowText" lastClr="000000"/>
      </a:dk1>
      <a:lt1>
        <a:sysClr val="window" lastClr="FFFFFF"/>
      </a:lt1>
      <a:dk2>
        <a:srgbClr val="424243"/>
      </a:dk2>
      <a:lt2>
        <a:srgbClr val="E7E6E6"/>
      </a:lt2>
      <a:accent1>
        <a:srgbClr val="F3B801"/>
      </a:accent1>
      <a:accent2>
        <a:srgbClr val="026CB6"/>
      </a:accent2>
      <a:accent3>
        <a:srgbClr val="A3D062"/>
      </a:accent3>
      <a:accent4>
        <a:srgbClr val="E24322"/>
      </a:accent4>
      <a:accent5>
        <a:srgbClr val="6C6B6E"/>
      </a:accent5>
      <a:accent6>
        <a:srgbClr val="70AD47"/>
      </a:accent6>
      <a:hlink>
        <a:srgbClr val="026CB6"/>
      </a:hlink>
      <a:folHlink>
        <a:srgbClr val="BFBFBF"/>
      </a:folHlink>
    </a:clrScheme>
    <a:fontScheme name="Card">
      <a:majorFont>
        <a:latin typeface="Tahoma"/>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نسق Office">
  <a:themeElements>
    <a:clrScheme name="Invitation Gold Rays">
      <a:dk1>
        <a:sysClr val="windowText" lastClr="000000"/>
      </a:dk1>
      <a:lt1>
        <a:sysClr val="window" lastClr="FFFFFF"/>
      </a:lt1>
      <a:dk2>
        <a:srgbClr val="424243"/>
      </a:dk2>
      <a:lt2>
        <a:srgbClr val="E7E6E6"/>
      </a:lt2>
      <a:accent1>
        <a:srgbClr val="F7B800"/>
      </a:accent1>
      <a:accent2>
        <a:srgbClr val="256DB8"/>
      </a:accent2>
      <a:accent3>
        <a:srgbClr val="ACD267"/>
      </a:accent3>
      <a:accent4>
        <a:srgbClr val="E53E2E"/>
      </a:accent4>
      <a:accent5>
        <a:srgbClr val="717073"/>
      </a:accent5>
      <a:accent6>
        <a:srgbClr val="75496B"/>
      </a:accent6>
      <a:hlink>
        <a:srgbClr val="256DB8"/>
      </a:hlink>
      <a:folHlink>
        <a:srgbClr val="BFBFBF"/>
      </a:folHlink>
    </a:clrScheme>
    <a:fontScheme name="Card">
      <a:majorFont>
        <a:latin typeface="Tahoma"/>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29</TotalTime>
  <Words>117</Words>
  <PresentationFormat>مخصص</PresentationFormat>
  <Paragraphs>26</Paragraphs>
  <Slides>1</Slides>
  <Notes>1</Notes>
  <HiddenSlides>0</HiddenSlides>
  <MMClips>0</MMClips>
  <ScaleCrop>false</ScaleCrop>
  <HeadingPairs>
    <vt:vector size="6" baseType="variant">
      <vt:variant>
        <vt:lpstr>الخطوط المستخدمة</vt:lpstr>
      </vt:variant>
      <vt:variant>
        <vt:i4>2</vt:i4>
      </vt:variant>
      <vt:variant>
        <vt:lpstr>نسق</vt:lpstr>
      </vt:variant>
      <vt:variant>
        <vt:i4>1</vt:i4>
      </vt:variant>
      <vt:variant>
        <vt:lpstr>عناوين الشرائح</vt:lpstr>
      </vt:variant>
      <vt:variant>
        <vt:i4>1</vt:i4>
      </vt:variant>
    </vt:vector>
  </HeadingPairs>
  <TitlesOfParts>
    <vt:vector size="4" baseType="lpstr">
      <vt:lpstr>Arial</vt:lpstr>
      <vt:lpstr>Tahoma</vt:lpstr>
      <vt:lpstr>دعوة بأشعة ذهبية</vt:lpstr>
      <vt:lpstr>عرض تقديمي في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dcterms:created xsi:type="dcterms:W3CDTF">2014-05-12T18:50:59Z</dcterms:created>
  <dcterms:modified xsi:type="dcterms:W3CDTF">2021-08-31T02:31:11Z</dcterms:modified>
</cp:coreProperties>
</file>