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51.xml" ContentType="application/vnd.openxmlformats-officedocument.theme+xml"/>
  <Override PartName="/ppt/slideLayouts/slideLayout191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5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theme/theme2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2310.xml" ContentType="application/vnd.openxmlformats-officedocument.presentationml.slideLayout+xml"/>
  <Override PartName="/ppt/slideLayouts/slideLayout2811.xml" ContentType="application/vnd.openxmlformats-officedocument.presentationml.slideLayout+xml"/>
  <Override PartName="/ppt/slideLayouts/slideLayout2212.xml" ContentType="application/vnd.openxmlformats-officedocument.presentationml.slideLayout+xml"/>
  <Override PartName="/ppt/slideLayouts/slideLayout3213.xml" ContentType="application/vnd.openxmlformats-officedocument.presentationml.slideLayout+xml"/>
  <Override PartName="/ppt/slideLayouts/slideLayout2714.xml" ContentType="application/vnd.openxmlformats-officedocument.presentationml.slideLayout+xml"/>
  <Override PartName="/ppt/slideLayouts/slideLayout2115.xml" ContentType="application/vnd.openxmlformats-officedocument.presentationml.slideLayout+xml"/>
  <Override PartName="/ppt/slideLayouts/slideLayout2616.xml" ContentType="application/vnd.openxmlformats-officedocument.presentationml.slideLayout+xml"/>
  <Override PartName="/ppt/slideLayouts/slideLayout3117.xml" ContentType="application/vnd.openxmlformats-officedocument.presentationml.slideLayout+xml"/>
  <Override PartName="/ppt/slides/slide92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Slides/notesSlide92.xml" ContentType="application/vnd.openxmlformats-officedocument.presentationml.notesSlide+xml"/>
  <Override PartName="/ppt/slideLayouts/slideLayout218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819.xml" ContentType="application/vnd.openxmlformats-officedocument.presentationml.slideLayout+xml"/>
  <Override PartName="/ppt/slideLayouts/slideLayout1320.xml" ContentType="application/vnd.openxmlformats-officedocument.presentationml.slideLayout+xml"/>
  <Override PartName="/ppt/theme/theme13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722.xml" ContentType="application/vnd.openxmlformats-officedocument.presentationml.slideLayout+xml"/>
  <Override PartName="/ppt/slideLayouts/slideLayout1223.xml" ContentType="application/vnd.openxmlformats-officedocument.presentationml.slideLayout+xml"/>
  <Override PartName="/ppt/slideLayouts/slideLayout1724.xml" ContentType="application/vnd.openxmlformats-officedocument.presentationml.slideLayout+xml"/>
  <Override PartName="/ppt/slideLayouts/slideLayout16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627.xml" ContentType="application/vnd.openxmlformats-officedocument.presentationml.slideLayout+xml"/>
  <Override PartName="/ppt/slideLayouts/slideLayout1128.xml" ContentType="application/vnd.openxmlformats-officedocument.presentationml.slideLayout+xml"/>
  <Override PartName="/ppt/slideLayouts/slideLayout529.xml" ContentType="application/vnd.openxmlformats-officedocument.presentationml.slideLayout+xml"/>
  <Override PartName="/ppt/slideLayouts/slideLayout1530.xml" ContentType="application/vnd.openxmlformats-officedocument.presentationml.slideLayout+xml"/>
  <Override PartName="/ppt/slideLayouts/slideLayout1031.xml" ContentType="application/vnd.openxmlformats-officedocument.presentationml.slideLayout+xml"/>
  <Override PartName="/ppt/slideLayouts/slideLayout432.xml" ContentType="application/vnd.openxmlformats-officedocument.presentationml.slideLayout+xml"/>
  <Override PartName="/ppt/slideLayouts/slideLayout933.xml" ContentType="application/vnd.openxmlformats-officedocument.presentationml.slideLayout+xml"/>
  <Override PartName="/ppt/slideLayouts/slideLayout1434.xml" ContentType="application/vnd.openxmlformats-officedocument.presentationml.slideLayout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Layouts/slideLayout5235.xml" ContentType="application/vnd.openxmlformats-officedocument.presentationml.slideLayout+xml"/>
  <Override PartName="/ppt/slideMasters/slideMaster43.xml" ContentType="application/vnd.openxmlformats-officedocument.presentationml.slideMaster+xml"/>
  <Override PartName="/ppt/slideLayouts/slideLayout5936.xml" ContentType="application/vnd.openxmlformats-officedocument.presentationml.slideLayout+xml"/>
  <Override PartName="/ppt/slideLayouts/slideLayout6437.xml" ContentType="application/vnd.openxmlformats-officedocument.presentationml.slideLayout+xml"/>
  <Override PartName="/ppt/theme/theme44.xml" ContentType="application/vnd.openxmlformats-officedocument.theme+xml"/>
  <Override PartName="/ppt/slideLayouts/slideLayout5438.xml" ContentType="application/vnd.openxmlformats-officedocument.presentationml.slideLayout+xml"/>
  <Override PartName="/ppt/slideLayouts/slideLayout5839.xml" ContentType="application/vnd.openxmlformats-officedocument.presentationml.slideLayout+xml"/>
  <Override PartName="/ppt/slideLayouts/slideLayout6340.xml" ContentType="application/vnd.openxmlformats-officedocument.presentationml.slideLayout+xml"/>
  <Override PartName="/ppt/slideLayouts/slideLayout6841.xml" ContentType="application/vnd.openxmlformats-officedocument.presentationml.slideLayout+xml"/>
  <Override PartName="/ppt/slideLayouts/slideLayout5342.xml" ContentType="application/vnd.openxmlformats-officedocument.presentationml.slideLayout+xml"/>
  <Override PartName="/ppt/slideLayouts/slideLayout6743.xml" ContentType="application/vnd.openxmlformats-officedocument.presentationml.slideLayout+xml"/>
  <Override PartName="/ppt/slideLayouts/slideLayout5744.xml" ContentType="application/vnd.openxmlformats-officedocument.presentationml.slideLayout+xml"/>
  <Override PartName="/ppt/slideLayouts/slideLayout6245.xml" ContentType="application/vnd.openxmlformats-officedocument.presentationml.slideLayout+xml"/>
  <Override PartName="/ppt/slideLayouts/slideLayout5646.xml" ContentType="application/vnd.openxmlformats-officedocument.presentationml.slideLayout+xml"/>
  <Override PartName="/ppt/slideLayouts/slideLayout6647.xml" ContentType="application/vnd.openxmlformats-officedocument.presentationml.slideLayout+xml"/>
  <Override PartName="/ppt/slideLayouts/slideLayout6148.xml" ContentType="application/vnd.openxmlformats-officedocument.presentationml.slideLayout+xml"/>
  <Override PartName="/ppt/slideLayouts/slideLayout5549.xml" ContentType="application/vnd.openxmlformats-officedocument.presentationml.slideLayout+xml"/>
  <Override PartName="/ppt/slideLayouts/slideLayout6050.xml" ContentType="application/vnd.openxmlformats-officedocument.presentationml.slideLayout+xml"/>
  <Override PartName="/ppt/slideLayouts/slideLayout6551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65.xml" ContentType="application/vnd.openxmlformats-officedocument.theme+xml"/>
  <Override PartName="/ppt/slideMasters/slideMaster34.xml" ContentType="application/vnd.openxmlformats-officedocument.presentationml.slideMaster+xml"/>
  <Override PartName="/ppt/slideLayouts/slideLayout4252.xml" ContentType="application/vnd.openxmlformats-officedocument.presentationml.slideLayout+xml"/>
  <Override PartName="/ppt/slideLayouts/slideLayout4753.xml" ContentType="application/vnd.openxmlformats-officedocument.presentationml.slideLayout+xml"/>
  <Override PartName="/ppt/theme/theme36.xml" ContentType="application/vnd.openxmlformats-officedocument.theme+xml"/>
  <Override PartName="/ppt/slideLayouts/slideLayout3754.xml" ContentType="application/vnd.openxmlformats-officedocument.presentationml.slideLayout+xml"/>
  <Override PartName="/ppt/slideLayouts/slideLayout4155.xml" ContentType="application/vnd.openxmlformats-officedocument.presentationml.slideLayout+xml"/>
  <Override PartName="/ppt/slideLayouts/slideLayout4656.xml" ContentType="application/vnd.openxmlformats-officedocument.presentationml.slideLayout+xml"/>
  <Override PartName="/ppt/slideLayouts/slideLayout5157.xml" ContentType="application/vnd.openxmlformats-officedocument.presentationml.slideLayout+xml"/>
  <Override PartName="/ppt/slideLayouts/slideLayout3658.xml" ContentType="application/vnd.openxmlformats-officedocument.presentationml.slideLayout+xml"/>
  <Override PartName="/ppt/slideLayouts/slideLayout5059.xml" ContentType="application/vnd.openxmlformats-officedocument.presentationml.slideLayout+xml"/>
  <Override PartName="/ppt/slideLayouts/slideLayout3560.xml" ContentType="application/vnd.openxmlformats-officedocument.presentationml.slideLayout+xml"/>
  <Override PartName="/ppt/slideLayouts/slideLayout4061.xml" ContentType="application/vnd.openxmlformats-officedocument.presentationml.slideLayout+xml"/>
  <Override PartName="/ppt/slideLayouts/slideLayout4562.xml" ContentType="application/vnd.openxmlformats-officedocument.presentationml.slideLayout+xml"/>
  <Override PartName="/ppt/slideLayouts/slideLayout3963.xml" ContentType="application/vnd.openxmlformats-officedocument.presentationml.slideLayout+xml"/>
  <Override PartName="/ppt/slideLayouts/slideLayout4964.xml" ContentType="application/vnd.openxmlformats-officedocument.presentationml.slideLayout+xml"/>
  <Override PartName="/ppt/slideLayouts/slideLayout4465.xml" ContentType="application/vnd.openxmlformats-officedocument.presentationml.slideLayout+xml"/>
  <Override PartName="/ppt/slideLayouts/slideLayout3866.xml" ContentType="application/vnd.openxmlformats-officedocument.presentationml.slideLayout+xml"/>
  <Override PartName="/ppt/slideLayouts/slideLayout4367.xml" ContentType="application/vnd.openxmlformats-officedocument.presentationml.slideLayout+xml"/>
  <Override PartName="/ppt/slideLayouts/slideLayout4868.xml" ContentType="application/vnd.openxmlformats-officedocument.presentationml.slideLayout+xml"/>
  <Override PartName="/ppt/slides/slide174.xml" ContentType="application/vnd.openxmlformats-officedocument.presentationml.slide+xml"/>
  <Override PartName="/ppt/charts/chart32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notesSlides/notesSlide17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86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86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28.xml" ContentType="application/vnd.openxmlformats-officedocument.presentationml.slide+xml"/>
  <Override PartName="/ppt/diagrams/data22.xml" ContentType="application/vnd.openxmlformats-officedocument.drawingml.diagramData+xml"/>
  <Override PartName="/ppt/diagrams/drawing22.xml" ContentType="application/vnd.ms-office.drawingml.diagramDrawing+xml"/>
  <Override PartName="/ppt/notesSlides/notesSlide128.xml" ContentType="application/vnd.openxmlformats-officedocument.presentationml.notesSlide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layout22.xml" ContentType="application/vnd.openxmlformats-officedocument.drawingml.diagramLayout+xml"/>
  <Override PartName="/ppt/slides/slide169.xml" ContentType="application/vnd.openxmlformats-officedocument.presentationml.slide+xml"/>
  <Override PartName="/ppt/charts/chart23.xml" ContentType="application/vnd.openxmlformats-officedocument.drawingml.chart+xml"/>
  <Override PartName="/ppt/charts/colors23.xml" ContentType="application/vnd.ms-office.chartcolorstyle+xml"/>
  <Override PartName="/ppt/charts/style23.xml" ContentType="application/vnd.ms-office.chartstyle+xml"/>
  <Override PartName="/ppt/notesSlides/notesSlide169.xml" ContentType="application/vnd.openxmlformats-officedocument.presentationml.notesSlide+xml"/>
  <Override PartName="/ppt/slides/slide210.xml" ContentType="application/vnd.openxmlformats-officedocument.presentationml.slide+xml"/>
  <Override PartName="/ppt/notesSlides/notesSlide210.xml" ContentType="application/vnd.openxmlformats-officedocument.presentationml.notesSlide+xml"/>
  <Override PartName="/ppt/slides/slide711.xml" ContentType="application/vnd.openxmlformats-officedocument.presentationml.slide+xml"/>
  <Override PartName="/ppt/notesSlides/notesSlide711.xml" ContentType="application/vnd.openxmlformats-officedocument.presentationml.notesSlide+xml"/>
  <Override PartName="/ppt/slides/slide2012.xml" ContentType="application/vnd.openxmlformats-officedocument.presentationml.slide+xml"/>
  <Override PartName="/ppt/notesSlides/notesSlide20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14.xml" ContentType="application/vnd.openxmlformats-officedocument.presentationml.slide+xml"/>
  <Override PartName="/ppt/notesSlides/notesSlide1114.xml" ContentType="application/vnd.openxmlformats-officedocument.presentationml.notesSlide+xml"/>
  <Override PartName="/ppt/slides/slide1915.xml" ContentType="application/vnd.openxmlformats-officedocument.presentationml.slide+xml"/>
  <Override PartName="/ppt/notesSlides/notesSlide1915.xml" ContentType="application/vnd.openxmlformats-officedocument.presentationml.notesSlide+xml"/>
  <Override PartName="/ppt/viewProps.xml" ContentType="application/vnd.openxmlformats-officedocument.presentationml.viewProps+xml"/>
  <Override PartName="/ppt/slides/slide616.xml" ContentType="application/vnd.openxmlformats-officedocument.presentationml.slide+xml"/>
  <Override PartName="/ppt/notesSlides/notesSlide616.xml" ContentType="application/vnd.openxmlformats-officedocument.presentationml.notesSlide+xml"/>
  <Override PartName="/ppt/slides/slide1517.xml" ContentType="application/vnd.openxmlformats-officedocument.presentationml.slide+xml"/>
  <Override PartName="/ppt/notesSlides/notesSlide1517.xml" ContentType="application/vnd.openxmlformats-officedocument.presentationml.notesSlide+xml"/>
  <Override PartName="/ppt/changesInfos/changesInfo1.xml" ContentType="application/vnd.ms-powerpoint.changesinfo+xml"/>
  <Override PartName="/ppt/slides/slide518.xml" ContentType="application/vnd.openxmlformats-officedocument.presentationml.slide+xml"/>
  <Override PartName="/ppt/notesSlides/notesSlide518.xml" ContentType="application/vnd.openxmlformats-officedocument.presentationml.notesSlide+xml"/>
  <Override PartName="/ppt/slides/slide1019.xml" ContentType="application/vnd.openxmlformats-officedocument.presentationml.slide+xml"/>
  <Override PartName="/ppt/notesSlides/notesSlide1019.xml" ContentType="application/vnd.openxmlformats-officedocument.presentationml.notesSlide+xml"/>
  <Override PartName="/ppt/slides/slide1820.xml" ContentType="application/vnd.openxmlformats-officedocument.presentationml.slide+xml"/>
  <Override PartName="/ppt/notesSlides/notesSlide1820.xml" ContentType="application/vnd.openxmlformats-officedocument.presentationml.notes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72" r:id="rId13"/>
    <p:sldId id="266" r:id="rId14"/>
    <p:sldId id="267" r:id="rId15"/>
    <p:sldId id="273" r:id="rId16"/>
    <p:sldId id="265" r:id="rId17"/>
    <p:sldId id="270" r:id="rId18"/>
    <p:sldId id="271" r:id="rId19"/>
    <p:sldId id="264" r:id="rId20"/>
    <p:sldId id="269" r:id="rId21"/>
    <p:sldId id="274" r:id="rId22"/>
    <p:sldId id="275" r:id="rId23"/>
    <p:sldId id="276" r:id="rId24"/>
  </p:sldIdLst>
  <p:sldSz cx="12192000" cy="6858000"/>
  <p:notesSz cx="6858000" cy="9144000"/>
  <p:defaultTextStyle>
    <a:defPPr algn="r" rtl="1">
      <a:defRPr lang="ar-MO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المادة الأمامية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أعضاء الفريق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أعضاء الفريق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أعضاء الفريق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الختام العام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889" autoAdjust="0"/>
    <p:restoredTop sz="92865" autoAdjust="0"/>
  </p:normalViewPr>
  <p:slideViewPr>
    <p:cSldViewPr snapToGrid="0">
      <p:cViewPr varScale="1">
        <p:scale>
          <a:sx n="112" d="100"/>
          <a:sy n="112" d="100"/>
        </p:scale>
        <p:origin x="60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79" d="100"/>
          <a:sy n="79" d="100"/>
        </p:scale>
        <p:origin x="3624" y="8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slide" Target="/ppt/slides/slide143.xml" Id="rId18" /><Relationship Type="http://schemas.openxmlformats.org/officeDocument/2006/relationships/handoutMaster" Target="/ppt/handoutMasters/handoutMaster11.xml" Id="rId26" /><Relationship Type="http://schemas.openxmlformats.org/officeDocument/2006/relationships/slideMaster" Target="/ppt/slideMasters/slideMaster34.xml" Id="rId3" /><Relationship Type="http://schemas.openxmlformats.org/officeDocument/2006/relationships/slide" Target="/ppt/slides/slide174.xml" Id="rId21" /><Relationship Type="http://schemas.openxmlformats.org/officeDocument/2006/relationships/slide" Target="/ppt/slides/slide35.xml" Id="rId7" /><Relationship Type="http://schemas.openxmlformats.org/officeDocument/2006/relationships/slide" Target="/ppt/slides/slide86.xml" Id="rId12" /><Relationship Type="http://schemas.openxmlformats.org/officeDocument/2006/relationships/slide" Target="/ppt/slides/slide137.xml" Id="rId17" /><Relationship Type="http://schemas.openxmlformats.org/officeDocument/2006/relationships/notesMaster" Target="/ppt/notesMasters/notesMaster11.xml" Id="rId25" /><Relationship Type="http://schemas.openxmlformats.org/officeDocument/2006/relationships/slideMaster" Target="/ppt/slideMasters/slideMaster21.xml" Id="rId2" /><Relationship Type="http://schemas.openxmlformats.org/officeDocument/2006/relationships/slide" Target="/ppt/slides/slide128.xml" Id="rId16" /><Relationship Type="http://schemas.openxmlformats.org/officeDocument/2006/relationships/slide" Target="/ppt/slides/slide169.xml" Id="rId20" /><Relationship Type="http://schemas.openxmlformats.org/officeDocument/2006/relationships/theme" Target="/ppt/theme/theme13.xml" Id="rId29" /><Relationship Type="http://schemas.openxmlformats.org/officeDocument/2006/relationships/slideMaster" Target="/ppt/slideMasters/slideMaster12.xml" Id="rId1" /><Relationship Type="http://schemas.openxmlformats.org/officeDocument/2006/relationships/slide" Target="/ppt/slides/slide210.xml" Id="rId6" /><Relationship Type="http://schemas.openxmlformats.org/officeDocument/2006/relationships/slide" Target="/ppt/slides/slide711.xml" Id="rId11" /><Relationship Type="http://schemas.openxmlformats.org/officeDocument/2006/relationships/slide" Target="/ppt/slides/slide2012.xml" Id="rId24" /><Relationship Type="http://schemas.openxmlformats.org/officeDocument/2006/relationships/slide" Target="/ppt/slides/slide113.xml" Id="rId5" /><Relationship Type="http://schemas.openxmlformats.org/officeDocument/2006/relationships/slide" Target="/ppt/slides/slide1114.xml" Id="rId15" /><Relationship Type="http://schemas.openxmlformats.org/officeDocument/2006/relationships/slide" Target="/ppt/slides/slide1915.xml" Id="rId23" /><Relationship Type="http://schemas.openxmlformats.org/officeDocument/2006/relationships/viewProps" Target="/ppt/viewProps.xml" Id="rId28" /><Relationship Type="http://schemas.openxmlformats.org/officeDocument/2006/relationships/slide" Target="/ppt/slides/slide616.xml" Id="rId10" /><Relationship Type="http://schemas.openxmlformats.org/officeDocument/2006/relationships/slide" Target="/ppt/slides/slide1517.xml" Id="rId19" /><Relationship Type="http://schemas.microsoft.com/office/2016/11/relationships/changesInfo" Target="/ppt/changesInfos/changesInfo1.xml" Id="rId31" /><Relationship Type="http://schemas.openxmlformats.org/officeDocument/2006/relationships/slideMaster" Target="/ppt/slideMasters/slideMaster43.xml" Id="rId4" /><Relationship Type="http://schemas.openxmlformats.org/officeDocument/2006/relationships/slide" Target="/ppt/slides/slide518.xml" Id="rId9" /><Relationship Type="http://schemas.openxmlformats.org/officeDocument/2006/relationships/slide" Target="/ppt/slides/slide1019.xml" Id="rId14" /><Relationship Type="http://schemas.openxmlformats.org/officeDocument/2006/relationships/slide" Target="/ppt/slides/slide1820.xml" Id="rId22" /><Relationship Type="http://schemas.openxmlformats.org/officeDocument/2006/relationships/presProps" Target="/ppt/presProps.xml" Id="rId27" /><Relationship Type="http://schemas.openxmlformats.org/officeDocument/2006/relationships/tableStyles" Target="/ppt/tableStyles.xml" Id="rId30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redo custSel modSld modMainMaster modNotesMaster modHandout">
      <pc:chgData name="Fake Test User" userId="SID-0" providerId="Test" clId="FakeClientId" dt="2021-09-06T08:03:54.184" v="1404" actId="120"/>
      <pc:docMkLst>
        <pc:docMk/>
      </pc:docMkLst>
      <pc:sldChg chg="modSp mod modNotes">
        <pc:chgData name="Fake Test User" userId="SID-0" providerId="Test" clId="FakeClientId" dt="2021-09-06T08:03:11.715" v="1398" actId="120"/>
        <pc:sldMkLst>
          <pc:docMk/>
          <pc:sldMk cId="3289291677" sldId="257"/>
        </pc:sldMkLst>
        <pc:spChg chg="mod">
          <ac:chgData name="Fake Test User" userId="SID-0" providerId="Test" clId="FakeClientId" dt="2021-09-06T07:35:44.691" v="1247" actId="790"/>
          <ac:spMkLst>
            <pc:docMk/>
            <pc:sldMk cId="3289291677" sldId="257"/>
            <ac:spMk id="2" creationId="{00000000-0000-0000-0000-000000000000}"/>
          </ac:spMkLst>
        </pc:spChg>
        <pc:spChg chg="mod">
          <ac:chgData name="Fake Test User" userId="SID-0" providerId="Test" clId="FakeClientId" dt="2021-09-06T07:35:44.691" v="1247" actId="790"/>
          <ac:spMkLst>
            <pc:docMk/>
            <pc:sldMk cId="3289291677" sldId="257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8:02:59.856" v="1395" actId="120"/>
        <pc:sldMkLst>
          <pc:docMk/>
          <pc:sldMk cId="2772565043" sldId="258"/>
        </pc:sldMkLst>
        <pc:spChg chg="mod">
          <ac:chgData name="Fake Test User" userId="SID-0" providerId="Test" clId="FakeClientId" dt="2021-09-06T07:35:56.769" v="1248" actId="790"/>
          <ac:spMkLst>
            <pc:docMk/>
            <pc:sldMk cId="2772565043" sldId="258"/>
            <ac:spMk id="2" creationId="{00000000-0000-0000-0000-000000000000}"/>
          </ac:spMkLst>
        </pc:spChg>
        <pc:spChg chg="mod">
          <ac:chgData name="Fake Test User" userId="SID-0" providerId="Test" clId="FakeClientId" dt="2021-09-06T07:35:56.769" v="1248" actId="790"/>
          <ac:spMkLst>
            <pc:docMk/>
            <pc:sldMk cId="2772565043" sldId="258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8:02:46.434" v="1392" actId="120"/>
        <pc:sldMkLst>
          <pc:docMk/>
          <pc:sldMk cId="3369225394" sldId="259"/>
        </pc:sldMkLst>
        <pc:spChg chg="mod">
          <ac:chgData name="Fake Test User" userId="SID-0" providerId="Test" clId="FakeClientId" dt="2021-09-06T07:36:07.265" v="1249" actId="790"/>
          <ac:spMkLst>
            <pc:docMk/>
            <pc:sldMk cId="3369225394" sldId="259"/>
            <ac:spMk id="2" creationId="{00000000-0000-0000-0000-000000000000}"/>
          </ac:spMkLst>
        </pc:spChg>
        <pc:spChg chg="mod">
          <ac:chgData name="Fake Test User" userId="SID-0" providerId="Test" clId="FakeClientId" dt="2021-09-06T07:36:07.265" v="1249" actId="790"/>
          <ac:spMkLst>
            <pc:docMk/>
            <pc:sldMk cId="3369225394" sldId="259"/>
            <ac:spMk id="3" creationId="{00000000-0000-0000-0000-000000000000}"/>
          </ac:spMkLst>
        </pc:spChg>
        <pc:spChg chg="mod">
          <ac:chgData name="Fake Test User" userId="SID-0" providerId="Test" clId="FakeClientId" dt="2021-09-06T07:36:07.265" v="1249" actId="790"/>
          <ac:spMkLst>
            <pc:docMk/>
            <pc:sldMk cId="3369225394" sldId="259"/>
            <ac:spMk id="4" creationId="{00000000-0000-0000-0000-000000000000}"/>
          </ac:spMkLst>
        </pc:spChg>
        <pc:spChg chg="mod">
          <ac:chgData name="Fake Test User" userId="SID-0" providerId="Test" clId="FakeClientId" dt="2021-09-06T07:36:07.265" v="1249" actId="790"/>
          <ac:spMkLst>
            <pc:docMk/>
            <pc:sldMk cId="3369225394" sldId="259"/>
            <ac:spMk id="8" creationId="{00000000-0000-0000-0000-000000000000}"/>
          </ac:spMkLst>
        </pc:spChg>
        <pc:spChg chg="mod">
          <ac:chgData name="Fake Test User" userId="SID-0" providerId="Test" clId="FakeClientId" dt="2021-09-06T07:36:07.265" v="1249" actId="790"/>
          <ac:spMkLst>
            <pc:docMk/>
            <pc:sldMk cId="3369225394" sldId="259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21-09-06T08:02:32.215" v="1389" actId="120"/>
        <pc:sldMkLst>
          <pc:docMk/>
          <pc:sldMk cId="1575721539" sldId="260"/>
        </pc:sldMkLst>
        <pc:spChg chg="mod">
          <ac:chgData name="Fake Test User" userId="SID-0" providerId="Test" clId="FakeClientId" dt="2021-09-06T07:36:17.734" v="1250" actId="790"/>
          <ac:spMkLst>
            <pc:docMk/>
            <pc:sldMk cId="1575721539" sldId="260"/>
            <ac:spMk id="2" creationId="{00000000-0000-0000-0000-000000000000}"/>
          </ac:spMkLst>
        </pc:spChg>
        <pc:spChg chg="mod">
          <ac:chgData name="Fake Test User" userId="SID-0" providerId="Test" clId="FakeClientId" dt="2021-09-06T07:36:17.734" v="1250" actId="790"/>
          <ac:spMkLst>
            <pc:docMk/>
            <pc:sldMk cId="1575721539" sldId="26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8:01:50.528" v="1386" actId="120"/>
        <pc:sldMkLst>
          <pc:docMk/>
          <pc:sldMk cId="1003012626" sldId="261"/>
        </pc:sldMkLst>
        <pc:spChg chg="mod">
          <ac:chgData name="Fake Test User" userId="SID-0" providerId="Test" clId="FakeClientId" dt="2021-09-06T07:36:39" v="1252" actId="790"/>
          <ac:spMkLst>
            <pc:docMk/>
            <pc:sldMk cId="1003012626" sldId="261"/>
            <ac:spMk id="2" creationId="{00000000-0000-0000-0000-000000000000}"/>
          </ac:spMkLst>
        </pc:spChg>
        <pc:spChg chg="mod">
          <ac:chgData name="Fake Test User" userId="SID-0" providerId="Test" clId="FakeClientId" dt="2021-09-06T07:36:39" v="1252" actId="790"/>
          <ac:spMkLst>
            <pc:docMk/>
            <pc:sldMk cId="1003012626" sldId="261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8:01:03.622" v="1383" actId="120"/>
        <pc:sldMkLst>
          <pc:docMk/>
          <pc:sldMk cId="3263914164" sldId="262"/>
        </pc:sldMkLst>
        <pc:spChg chg="mod">
          <ac:chgData name="Fake Test User" userId="SID-0" providerId="Test" clId="FakeClientId" dt="2021-09-06T07:36:51.281" v="1253" actId="790"/>
          <ac:spMkLst>
            <pc:docMk/>
            <pc:sldMk cId="3263914164" sldId="262"/>
            <ac:spMk id="2" creationId="{00000000-0000-0000-0000-000000000000}"/>
          </ac:spMkLst>
        </pc:spChg>
        <pc:spChg chg="mod">
          <ac:chgData name="Fake Test User" userId="SID-0" providerId="Test" clId="FakeClientId" dt="2021-09-06T07:36:51.281" v="1253" actId="790"/>
          <ac:spMkLst>
            <pc:docMk/>
            <pc:sldMk cId="3263914164" sldId="262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8:00:48.966" v="1380" actId="120"/>
        <pc:sldMkLst>
          <pc:docMk/>
          <pc:sldMk cId="1396708006" sldId="263"/>
        </pc:sldMkLst>
        <pc:spChg chg="mod">
          <ac:chgData name="Fake Test User" userId="SID-0" providerId="Test" clId="FakeClientId" dt="2021-09-06T07:37:06.672" v="1254" actId="790"/>
          <ac:spMkLst>
            <pc:docMk/>
            <pc:sldMk cId="1396708006" sldId="263"/>
            <ac:spMk id="2" creationId="{00000000-0000-0000-0000-000000000000}"/>
          </ac:spMkLst>
        </pc:spChg>
        <pc:spChg chg="mod">
          <ac:chgData name="Fake Test User" userId="SID-0" providerId="Test" clId="FakeClientId" dt="2021-09-06T07:37:06.672" v="1254" actId="790"/>
          <ac:spMkLst>
            <pc:docMk/>
            <pc:sldMk cId="1396708006" sldId="263"/>
            <ac:spMk id="3" creationId="{00000000-0000-0000-0000-000000000000}"/>
          </ac:spMkLst>
        </pc:spChg>
        <pc:spChg chg="mod">
          <ac:chgData name="Fake Test User" userId="SID-0" providerId="Test" clId="FakeClientId" dt="2021-09-06T07:37:06.672" v="1254" actId="790"/>
          <ac:spMkLst>
            <pc:docMk/>
            <pc:sldMk cId="1396708006" sldId="263"/>
            <ac:spMk id="4" creationId="{00000000-0000-0000-0000-000000000000}"/>
          </ac:spMkLst>
        </pc:spChg>
        <pc:spChg chg="mod">
          <ac:chgData name="Fake Test User" userId="SID-0" providerId="Test" clId="FakeClientId" dt="2021-09-06T07:37:06.672" v="1254" actId="790"/>
          <ac:spMkLst>
            <pc:docMk/>
            <pc:sldMk cId="1396708006" sldId="263"/>
            <ac:spMk id="5" creationId="{00000000-0000-0000-0000-000000000000}"/>
          </ac:spMkLst>
        </pc:spChg>
        <pc:spChg chg="mod">
          <ac:chgData name="Fake Test User" userId="SID-0" providerId="Test" clId="FakeClientId" dt="2021-09-06T07:37:06.672" v="1254" actId="790"/>
          <ac:spMkLst>
            <pc:docMk/>
            <pc:sldMk cId="1396708006" sldId="263"/>
            <ac:spMk id="6" creationId="{00000000-0000-0000-0000-000000000000}"/>
          </ac:spMkLst>
        </pc:spChg>
      </pc:sldChg>
      <pc:sldChg chg="modSp modNotes">
        <pc:chgData name="Fake Test User" userId="SID-0" providerId="Test" clId="FakeClientId" dt="2021-09-06T07:58:47.497" v="1353" actId="120"/>
        <pc:sldMkLst>
          <pc:docMk/>
          <pc:sldMk cId="1219691540" sldId="264"/>
        </pc:sldMkLst>
        <pc:spChg chg="mod">
          <ac:chgData name="Fake Test User" userId="SID-0" providerId="Test" clId="FakeClientId" dt="2021-09-06T07:55:38.137" v="1328" actId="2711"/>
          <ac:spMkLst>
            <pc:docMk/>
            <pc:sldMk cId="1219691540" sldId="264"/>
            <ac:spMk id="2" creationId="{00000000-0000-0000-0000-000000000000}"/>
          </ac:spMkLst>
        </pc:spChg>
        <pc:graphicFrameChg chg="mod">
          <ac:chgData name="Fake Test User" userId="SID-0" providerId="Test" clId="FakeClientId" dt="2021-09-06T07:56:39.496" v="1332"/>
          <ac:graphicFrameMkLst>
            <pc:docMk/>
            <pc:sldMk cId="1219691540" sldId="264"/>
            <ac:graphicFrameMk id="6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6T07:59:24.669" v="1362" actId="120"/>
        <pc:sldMkLst>
          <pc:docMk/>
          <pc:sldMk cId="4080344515" sldId="265"/>
        </pc:sldMkLst>
        <pc:spChg chg="mod">
          <ac:chgData name="Fake Test User" userId="SID-0" providerId="Test" clId="FakeClientId" dt="2021-09-06T07:54:20.792" v="1317" actId="790"/>
          <ac:spMkLst>
            <pc:docMk/>
            <pc:sldMk cId="4080344515" sldId="265"/>
            <ac:spMk id="2" creationId="{00000000-0000-0000-0000-000000000000}"/>
          </ac:spMkLst>
        </pc:spChg>
        <pc:graphicFrameChg chg="modGraphic">
          <ac:chgData name="Fake Test User" userId="SID-0" providerId="Test" clId="FakeClientId" dt="2021-09-06T07:54:29.636" v="1319" actId="790"/>
          <ac:graphicFrameMkLst>
            <pc:docMk/>
            <pc:sldMk cId="4080344515" sldId="265"/>
            <ac:graphicFrameMk id="4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6T07:59:58.888" v="1371" actId="120"/>
        <pc:sldMkLst>
          <pc:docMk/>
          <pc:sldMk cId="3710835971" sldId="266"/>
        </pc:sldMkLst>
        <pc:spChg chg="mod">
          <ac:chgData name="Fake Test User" userId="SID-0" providerId="Test" clId="FakeClientId" dt="2021-09-06T07:53:33.901" v="1313" actId="790"/>
          <ac:spMkLst>
            <pc:docMk/>
            <pc:sldMk cId="3710835971" sldId="266"/>
            <ac:spMk id="2" creationId="{00000000-0000-0000-0000-000000000000}"/>
          </ac:spMkLst>
        </pc:spChg>
        <pc:spChg chg="mod">
          <ac:chgData name="Fake Test User" userId="SID-0" providerId="Test" clId="FakeClientId" dt="2021-09-06T07:53:33.901" v="1313" actId="790"/>
          <ac:spMkLst>
            <pc:docMk/>
            <pc:sldMk cId="3710835971" sldId="26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7:59:48.122" v="1368" actId="120"/>
        <pc:sldMkLst>
          <pc:docMk/>
          <pc:sldMk cId="2298825228" sldId="267"/>
        </pc:sldMkLst>
        <pc:spChg chg="mod">
          <ac:chgData name="Fake Test User" userId="SID-0" providerId="Test" clId="FakeClientId" dt="2021-09-06T07:53:47.151" v="1314" actId="790"/>
          <ac:spMkLst>
            <pc:docMk/>
            <pc:sldMk cId="2298825228" sldId="267"/>
            <ac:spMk id="2" creationId="{00000000-0000-0000-0000-000000000000}"/>
          </ac:spMkLst>
        </pc:spChg>
        <pc:spChg chg="mod">
          <ac:chgData name="Fake Test User" userId="SID-0" providerId="Test" clId="FakeClientId" dt="2021-09-06T07:53:47.151" v="1314" actId="790"/>
          <ac:spMkLst>
            <pc:docMk/>
            <pc:sldMk cId="2298825228" sldId="267"/>
            <ac:spMk id="6" creationId="{00000000-0000-0000-0000-000000000000}"/>
          </ac:spMkLst>
        </pc:spChg>
        <pc:spChg chg="mod">
          <ac:chgData name="Fake Test User" userId="SID-0" providerId="Test" clId="FakeClientId" dt="2021-09-06T07:53:47.151" v="1314" actId="790"/>
          <ac:spMkLst>
            <pc:docMk/>
            <pc:sldMk cId="2298825228" sldId="267"/>
            <ac:spMk id="7" creationId="{00000000-0000-0000-0000-000000000000}"/>
          </ac:spMkLst>
        </pc:spChg>
        <pc:spChg chg="mod">
          <ac:chgData name="Fake Test User" userId="SID-0" providerId="Test" clId="FakeClientId" dt="2021-09-06T07:53:47.151" v="1314" actId="790"/>
          <ac:spMkLst>
            <pc:docMk/>
            <pc:sldMk cId="2298825228" sldId="267"/>
            <ac:spMk id="8" creationId="{00000000-0000-0000-0000-000000000000}"/>
          </ac:spMkLst>
        </pc:spChg>
        <pc:spChg chg="mod">
          <ac:chgData name="Fake Test User" userId="SID-0" providerId="Test" clId="FakeClientId" dt="2021-09-06T07:53:47.151" v="1314" actId="790"/>
          <ac:spMkLst>
            <pc:docMk/>
            <pc:sldMk cId="2298825228" sldId="267"/>
            <ac:spMk id="9" creationId="{00000000-0000-0000-0000-000000000000}"/>
          </ac:spMkLst>
        </pc:spChg>
      </pc:sldChg>
      <pc:sldChg chg="modSp modNotes">
        <pc:chgData name="Fake Test User" userId="SID-0" providerId="Test" clId="FakeClientId" dt="2021-09-06T08:00:34.622" v="1377" actId="120"/>
        <pc:sldMkLst>
          <pc:docMk/>
          <pc:sldMk cId="3195037894" sldId="268"/>
        </pc:sldMkLst>
        <pc:graphicFrameChg chg="mod">
          <ac:chgData name="Fake Test User" userId="SID-0" providerId="Test" clId="FakeClientId" dt="2021-09-06T07:37:31.282" v="1255" actId="2711"/>
          <ac:graphicFrameMkLst>
            <pc:docMk/>
            <pc:sldMk cId="3195037894" sldId="268"/>
            <ac:graphicFrameMk id="5" creationId="{00000000-0000-0000-0000-000000000000}"/>
          </ac:graphicFrameMkLst>
        </pc:graphicFrameChg>
      </pc:sldChg>
      <pc:sldChg chg="modSp modNotes">
        <pc:chgData name="Fake Test User" userId="SID-0" providerId="Test" clId="FakeClientId" dt="2021-09-06T07:58:34.387" v="1350" actId="120"/>
        <pc:sldMkLst>
          <pc:docMk/>
          <pc:sldMk cId="3804310909" sldId="269"/>
        </pc:sldMkLst>
        <pc:graphicFrameChg chg="mod">
          <ac:chgData name="Fake Test User" userId="SID-0" providerId="Test" clId="FakeClientId" dt="2021-09-06T07:57:05.481" v="1333" actId="2711"/>
          <ac:graphicFrameMkLst>
            <pc:docMk/>
            <pc:sldMk cId="3804310909" sldId="269"/>
            <ac:graphicFrameMk id="7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6T07:59:12.403" v="1359" actId="120"/>
        <pc:sldMkLst>
          <pc:docMk/>
          <pc:sldMk cId="2062253349" sldId="270"/>
        </pc:sldMkLst>
        <pc:spChg chg="mod">
          <ac:chgData name="Fake Test User" userId="SID-0" providerId="Test" clId="FakeClientId" dt="2021-09-06T07:55:22.512" v="1326" actId="790"/>
          <ac:spMkLst>
            <pc:docMk/>
            <pc:sldMk cId="2062253349" sldId="270"/>
            <ac:spMk id="2" creationId="{00000000-0000-0000-0000-000000000000}"/>
          </ac:spMkLst>
        </pc:spChg>
        <pc:spChg chg="mod">
          <ac:chgData name="Fake Test User" userId="SID-0" providerId="Test" clId="FakeClientId" dt="2021-09-06T07:55:22.512" v="1326" actId="790"/>
          <ac:spMkLst>
            <pc:docMk/>
            <pc:sldMk cId="2062253349" sldId="27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7:58:59.263" v="1356" actId="120"/>
        <pc:sldMkLst>
          <pc:docMk/>
          <pc:sldMk cId="1672275006" sldId="271"/>
        </pc:sldMkLst>
        <pc:spChg chg="mod">
          <ac:chgData name="Fake Test User" userId="SID-0" providerId="Test" clId="FakeClientId" dt="2021-09-06T07:55:30.668" v="1327" actId="790"/>
          <ac:spMkLst>
            <pc:docMk/>
            <pc:sldMk cId="1672275006" sldId="271"/>
            <ac:spMk id="2" creationId="{00000000-0000-0000-0000-000000000000}"/>
          </ac:spMkLst>
        </pc:spChg>
        <pc:spChg chg="mod">
          <ac:chgData name="Fake Test User" userId="SID-0" providerId="Test" clId="FakeClientId" dt="2021-09-06T07:55:30.668" v="1327" actId="790"/>
          <ac:spMkLst>
            <pc:docMk/>
            <pc:sldMk cId="1672275006" sldId="271"/>
            <ac:spMk id="3" creationId="{00000000-0000-0000-0000-000000000000}"/>
          </ac:spMkLst>
        </pc:spChg>
        <pc:spChg chg="mod">
          <ac:chgData name="Fake Test User" userId="SID-0" providerId="Test" clId="FakeClientId" dt="2021-09-06T07:55:30.668" v="1327" actId="790"/>
          <ac:spMkLst>
            <pc:docMk/>
            <pc:sldMk cId="1672275006" sldId="271"/>
            <ac:spMk id="4" creationId="{00000000-0000-0000-0000-000000000000}"/>
          </ac:spMkLst>
        </pc:spChg>
        <pc:spChg chg="mod">
          <ac:chgData name="Fake Test User" userId="SID-0" providerId="Test" clId="FakeClientId" dt="2021-09-06T07:55:30.668" v="1327" actId="790"/>
          <ac:spMkLst>
            <pc:docMk/>
            <pc:sldMk cId="1672275006" sldId="271"/>
            <ac:spMk id="5" creationId="{00000000-0000-0000-0000-000000000000}"/>
          </ac:spMkLst>
        </pc:spChg>
        <pc:spChg chg="mod">
          <ac:chgData name="Fake Test User" userId="SID-0" providerId="Test" clId="FakeClientId" dt="2021-09-06T07:55:30.668" v="1327" actId="790"/>
          <ac:spMkLst>
            <pc:docMk/>
            <pc:sldMk cId="1672275006" sldId="271"/>
            <ac:spMk id="6" creationId="{00000000-0000-0000-0000-000000000000}"/>
          </ac:spMkLst>
        </pc:spChg>
      </pc:sldChg>
      <pc:sldChg chg="addSp delSp modSp mod modNotes">
        <pc:chgData name="Fake Test User" userId="SID-0" providerId="Test" clId="FakeClientId" dt="2021-09-06T08:00:19.684" v="1374" actId="120"/>
        <pc:sldMkLst>
          <pc:docMk/>
          <pc:sldMk cId="370758679" sldId="272"/>
        </pc:sldMkLst>
        <pc:spChg chg="mod">
          <ac:chgData name="Fake Test User" userId="SID-0" providerId="Test" clId="FakeClientId" dt="2021-09-06T07:37:47.923" v="1256" actId="2711"/>
          <ac:spMkLst>
            <pc:docMk/>
            <pc:sldMk cId="370758679" sldId="272"/>
            <ac:spMk id="2" creationId="{00000000-0000-0000-0000-000000000000}"/>
          </ac:spMkLst>
        </pc:spChg>
        <pc:spChg chg="add mod">
          <ac:chgData name="Fake Test User" userId="SID-0" providerId="Test" clId="FakeClientId" dt="2021-09-06T07:43:55.749" v="1259" actId="478"/>
          <ac:spMkLst>
            <pc:docMk/>
            <pc:sldMk cId="370758679" sldId="272"/>
            <ac:spMk id="4" creationId="{56ED3B55-F385-4934-A9D6-12B149D44691}"/>
          </ac:spMkLst>
        </pc:spChg>
        <pc:graphicFrameChg chg="add mod">
          <ac:chgData name="Fake Test User" userId="SID-0" providerId="Test" clId="FakeClientId" dt="2021-09-06T07:51:55.899" v="1263"/>
          <ac:graphicFrameMkLst>
            <pc:docMk/>
            <pc:sldMk cId="370758679" sldId="272"/>
            <ac:graphicFrameMk id="5" creationId="{7B611A31-D62A-466D-8DD5-58CB27313B0F}"/>
          </ac:graphicFrameMkLst>
        </pc:graphicFrameChg>
        <pc:graphicFrameChg chg="del mod">
          <ac:chgData name="Fake Test User" userId="SID-0" providerId="Test" clId="FakeClientId" dt="2021-09-06T07:43:55.749" v="1259" actId="478"/>
          <ac:graphicFrameMkLst>
            <pc:docMk/>
            <pc:sldMk cId="370758679" sldId="272"/>
            <ac:graphicFrameMk id="7" creationId="{00000000-0000-0000-0000-000000000000}"/>
          </ac:graphicFrameMkLst>
        </pc:graphicFrameChg>
      </pc:sldChg>
      <pc:sldChg chg="modSp modNotes">
        <pc:chgData name="Fake Test User" userId="SID-0" providerId="Test" clId="FakeClientId" dt="2021-09-06T07:59:36.888" v="1365" actId="120"/>
        <pc:sldMkLst>
          <pc:docMk/>
          <pc:sldMk cId="2229419462" sldId="273"/>
        </pc:sldMkLst>
        <pc:spChg chg="mod">
          <ac:chgData name="Fake Test User" userId="SID-0" providerId="Test" clId="FakeClientId" dt="2021-09-06T07:53:56.573" v="1315" actId="2711"/>
          <ac:spMkLst>
            <pc:docMk/>
            <pc:sldMk cId="2229419462" sldId="273"/>
            <ac:spMk id="2" creationId="{00000000-0000-0000-0000-000000000000}"/>
          </ac:spMkLst>
        </pc:spChg>
        <pc:spChg chg="mod">
          <ac:chgData name="Fake Test User" userId="SID-0" providerId="Test" clId="FakeClientId" dt="2021-09-06T07:53:56.573" v="1315" actId="2711"/>
          <ac:spMkLst>
            <pc:docMk/>
            <pc:sldMk cId="2229419462" sldId="273"/>
            <ac:spMk id="8" creationId="{00000000-0000-0000-0000-000000000000}"/>
          </ac:spMkLst>
        </pc:spChg>
        <pc:graphicFrameChg chg="mod">
          <ac:chgData name="Fake Test User" userId="SID-0" providerId="Test" clId="FakeClientId" dt="2021-09-06T07:54:05.542" v="1316" actId="2711"/>
          <ac:graphicFrameMkLst>
            <pc:docMk/>
            <pc:sldMk cId="2229419462" sldId="273"/>
            <ac:graphicFrameMk id="14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6T07:58:20.731" v="1347" actId="120"/>
        <pc:sldMkLst>
          <pc:docMk/>
          <pc:sldMk cId="3589653851" sldId="274"/>
        </pc:sldMkLst>
        <pc:spChg chg="mod">
          <ac:chgData name="Fake Test User" userId="SID-0" providerId="Test" clId="FakeClientId" dt="2021-09-06T07:57:20.715" v="1334" actId="790"/>
          <ac:spMkLst>
            <pc:docMk/>
            <pc:sldMk cId="3589653851" sldId="274"/>
            <ac:spMk id="2" creationId="{00000000-0000-0000-0000-000000000000}"/>
          </ac:spMkLst>
        </pc:spChg>
        <pc:spChg chg="mod">
          <ac:chgData name="Fake Test User" userId="SID-0" providerId="Test" clId="FakeClientId" dt="2021-09-06T07:57:20.715" v="1334" actId="790"/>
          <ac:spMkLst>
            <pc:docMk/>
            <pc:sldMk cId="3589653851" sldId="274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7:58:08.622" v="1344" actId="120"/>
        <pc:sldMkLst>
          <pc:docMk/>
          <pc:sldMk cId="165521436" sldId="275"/>
        </pc:sldMkLst>
        <pc:spChg chg="mod">
          <ac:chgData name="Fake Test User" userId="SID-0" providerId="Test" clId="FakeClientId" dt="2021-09-06T07:57:30.059" v="1336" actId="790"/>
          <ac:spMkLst>
            <pc:docMk/>
            <pc:sldMk cId="165521436" sldId="275"/>
            <ac:spMk id="2" creationId="{00000000-0000-0000-0000-000000000000}"/>
          </ac:spMkLst>
        </pc:spChg>
        <pc:spChg chg="mod">
          <ac:chgData name="Fake Test User" userId="SID-0" providerId="Test" clId="FakeClientId" dt="2021-09-06T07:57:30.059" v="1336" actId="790"/>
          <ac:spMkLst>
            <pc:docMk/>
            <pc:sldMk cId="165521436" sldId="275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6T07:57:55.450" v="1341" actId="120"/>
        <pc:sldMkLst>
          <pc:docMk/>
          <pc:sldMk cId="303205020" sldId="276"/>
        </pc:sldMkLst>
        <pc:spChg chg="mod">
          <ac:chgData name="Fake Test User" userId="SID-0" providerId="Test" clId="FakeClientId" dt="2021-09-06T07:57:40.950" v="1338" actId="790"/>
          <ac:spMkLst>
            <pc:docMk/>
            <pc:sldMk cId="303205020" sldId="276"/>
            <ac:spMk id="2" creationId="{00000000-0000-0000-0000-000000000000}"/>
          </ac:spMkLst>
        </pc:spChg>
        <pc:spChg chg="mod">
          <ac:chgData name="Fake Test User" userId="SID-0" providerId="Test" clId="FakeClientId" dt="2021-09-06T07:57:40.950" v="1338" actId="790"/>
          <ac:spMkLst>
            <pc:docMk/>
            <pc:sldMk cId="303205020" sldId="27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9-06T06:27:26.176" v="63" actId="782"/>
        <pc:sldMasterMkLst>
          <pc:docMk/>
          <pc:sldMasterMk cId="0" sldId="2147483648"/>
        </pc:sldMasterMkLst>
        <pc:spChg chg="mod">
          <ac:chgData name="Fake Test User" userId="SID-0" providerId="Test" clId="FakeClientId" dt="2021-09-06T06:12:46.738" v="1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9-06T06:12:46.738" v="1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9-06T06:12:54.050" v="2" actId="12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9-06T06:12:46.738" v="1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9-06T06:12:46.738" v="1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6T06:13:26.175" v="7" actId="12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9-06T06:13:24.113" v="6" actId="12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3:26.175" v="7" actId="12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21.847" v="5" actId="12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15.660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15.660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3:15.660" v="4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13:15.660" v="4" actId="790"/>
            <ac:spMkLst>
              <pc:docMk/>
              <pc:sldMasterMk cId="0" sldId="2147483648"/>
              <pc:sldLayoutMk cId="0" sldId="214748364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46.972" v="10" actId="12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9-06T06:13:41.160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3:41.160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46.972" v="10" actId="12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41.160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41.160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3:41.160" v="9" actId="790"/>
            <ac:spMkLst>
              <pc:docMk/>
              <pc:sldMasterMk cId="0" sldId="2147483648"/>
              <pc:sldLayoutMk cId="0" sldId="2147483650"/>
              <ac:spMk id="17" creationId="{00000000-0000-0000-0000-000000000000}"/>
            </ac:spMkLst>
          </pc:spChg>
          <pc:spChg chg="mod">
            <ac:chgData name="Fake Test User" userId="SID-0" providerId="Test" clId="FakeClientId" dt="2021-09-06T06:13:41.160" v="9" actId="790"/>
            <ac:spMkLst>
              <pc:docMk/>
              <pc:sldMasterMk cId="0" sldId="2147483648"/>
              <pc:sldLayoutMk cId="0" sldId="2147483650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4:16.019" v="15" actId="12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9-06T06:14:09.722" v="13" actId="12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4:12.410" v="14" actId="12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4:16.019" v="15" actId="12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4:04.191" v="12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4:04.191" v="12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4:04.191" v="12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14:04.191" v="12" actId="790"/>
            <ac:spMkLst>
              <pc:docMk/>
              <pc:sldMasterMk cId="0" sldId="2147483648"/>
              <pc:sldLayoutMk cId="0" sldId="214748365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5:31.847" v="19" actId="12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9-06T06:15:27.347" v="1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5:27.347" v="1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5:27.347" v="1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5:31.847" v="19" actId="1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5:27.347" v="1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5:27.347" v="1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15:27.347" v="18" actId="790"/>
            <ac:spMkLst>
              <pc:docMk/>
              <pc:sldMasterMk cId="0" sldId="2147483648"/>
              <pc:sldLayoutMk cId="0" sldId="2147483652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15:27.347" v="18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6:25.207" v="22" actId="12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6:25.207" v="22" actId="12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16:20.394" v="21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7:55.019" v="24" actId="12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9-06T06:17:50.551" v="2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7:55.019" v="24" actId="12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7:50.551" v="2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7:50.551" v="2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7:50.551" v="23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17:50.551" v="23" actId="790"/>
            <ac:spMkLst>
              <pc:docMk/>
              <pc:sldMasterMk cId="0" sldId="2147483648"/>
              <pc:sldLayoutMk cId="0" sldId="214748365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9:37.832" v="27" actId="12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9-06T06:19:37.832" v="27" actId="12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8:59.238" v="2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8:59.238" v="2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8:59.238" v="26" actId="79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0:30.098" v="30" actId="12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9-06T06:20:19.879" v="29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20:19.879" v="29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20:19.879" v="29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0:30.098" v="30" actId="12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0:19.879" v="29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20:19.879" v="29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20:19.879" v="29" actId="790"/>
            <ac:spMkLst>
              <pc:docMk/>
              <pc:sldMasterMk cId="0" sldId="2147483648"/>
              <pc:sldLayoutMk cId="0" sldId="2147483656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20:19.879" v="29" actId="790"/>
            <ac:spMkLst>
              <pc:docMk/>
              <pc:sldMasterMk cId="0" sldId="2147483648"/>
              <pc:sldLayoutMk cId="0" sldId="214748365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1:08.504" v="34" actId="12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9-06T06:21:05.269" v="3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21:05.269" v="3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21:05.269" v="3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1:08.504" v="34" actId="12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1:05.269" v="3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21:05.269" v="3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21:05.269" v="33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21:05.269" v="33" actId="790"/>
            <ac:spMkLst>
              <pc:docMk/>
              <pc:sldMasterMk cId="0" sldId="2147483648"/>
              <pc:sldLayoutMk cId="0" sldId="2147483657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6:59.520" v="58" actId="12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9-06T06:26:53.520" v="5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26:53.520" v="5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26:59.520" v="58" actId="12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6:53.520" v="5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6:53.520" v="5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26:53.520" v="57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26:53.520" v="57" actId="790"/>
            <ac:spMkLst>
              <pc:docMk/>
              <pc:sldMasterMk cId="0" sldId="2147483648"/>
              <pc:sldLayoutMk cId="0" sldId="2147483658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7:26.176" v="63" actId="782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9-06T06:27:22.895" v="62" actId="782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27:26.176" v="63" actId="782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27:18.676" v="61" actId="12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7:14.113" v="6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7:14.113" v="6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27:14.113" v="60" actId="790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27:14.113" v="60" actId="790"/>
            <ac:spMkLst>
              <pc:docMk/>
              <pc:sldMasterMk cId="0" sldId="2147483648"/>
              <pc:sldLayoutMk cId="0" sldId="214748365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2:05.395" v="37" actId="12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9-06T06:21:26.723" v="3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21:26.723" v="36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21:26.723" v="3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2:05.395" v="37" actId="12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1:26.723" v="3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21:26.723" v="3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21:26.723" v="36" actId="790"/>
            <ac:spMkLst>
              <pc:docMk/>
              <pc:sldMasterMk cId="0" sldId="2147483648"/>
              <pc:sldLayoutMk cId="0" sldId="2147483660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21:26.723" v="36" actId="790"/>
            <ac:spMkLst>
              <pc:docMk/>
              <pc:sldMasterMk cId="0" sldId="2147483648"/>
              <pc:sldLayoutMk cId="0" sldId="2147483660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2:34.598" v="40" actId="12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9-06T06:22:30.426" v="39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22:30.426" v="39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2:34.598" v="40" actId="12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2:30.426" v="39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22:30.426" v="39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22:30.426" v="39" actId="790"/>
            <ac:spMkLst>
              <pc:docMk/>
              <pc:sldMasterMk cId="0" sldId="2147483648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22:30.426" v="39" actId="790"/>
            <ac:spMkLst>
              <pc:docMk/>
              <pc:sldMasterMk cId="0" sldId="2147483648"/>
              <pc:sldLayoutMk cId="0" sldId="2147483661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4:02.770" v="48" actId="12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9-06T06:23:58.207" v="47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23:58.207" v="47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4:02.770" v="48" actId="12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3:58.207" v="47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23:58.207" v="47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23:58.207" v="47" actId="790"/>
            <ac:spMkLst>
              <pc:docMk/>
              <pc:sldMasterMk cId="0" sldId="2147483648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6T06:23:58.207" v="47" actId="790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3:25.051" v="45" actId="12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9-06T06:23:11.848" v="4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23:11.848" v="4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3:25.051" v="45" actId="12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3:11.848" v="4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23:11.848" v="42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23:11.848" v="42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23:11.848" v="42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9-06T06:23:11.848" v="42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  <pc:spChg chg="mod">
            <ac:chgData name="Fake Test User" userId="SID-0" providerId="Test" clId="FakeClientId" dt="2021-09-06T06:23:15.129" v="43" actId="20577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6:23:18.207" v="44" actId="20577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6:19.598" v="52" actId="12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9-06T06:26:19.598" v="52" actId="12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6:26:11.270" v="51" actId="790"/>
            <ac:spMkLst>
              <pc:docMk/>
              <pc:sldMasterMk cId="0" sldId="2147483648"/>
              <pc:sldLayoutMk cId="0" sldId="2147483667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26:38.723" v="55" actId="12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9-06T06:26:38.723" v="55" actId="12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17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18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6T06:26:33.207" v="54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6T07:35:22.347" v="1246" actId="120"/>
        <pc:sldMasterMkLst>
          <pc:docMk/>
          <pc:sldMasterMk cId="137628676" sldId="2147483669"/>
        </pc:sldMasterMkLst>
        <pc:spChg chg="mod">
          <ac:chgData name="Fake Test User" userId="SID-0" providerId="Test" clId="FakeClientId" dt="2021-09-06T06:28:17.426" v="65" actId="790"/>
          <ac:spMkLst>
            <pc:docMk/>
            <pc:sldMasterMk cId="137628676" sldId="2147483669"/>
            <ac:spMk id="2" creationId="{00000000-0000-0000-0000-000000000000}"/>
          </ac:spMkLst>
        </pc:spChg>
        <pc:spChg chg="mod">
          <ac:chgData name="Fake Test User" userId="SID-0" providerId="Test" clId="FakeClientId" dt="2021-09-06T06:28:17.426" v="65" actId="790"/>
          <ac:spMkLst>
            <pc:docMk/>
            <pc:sldMasterMk cId="137628676" sldId="2147483669"/>
            <ac:spMk id="3" creationId="{00000000-0000-0000-0000-000000000000}"/>
          </ac:spMkLst>
        </pc:spChg>
        <pc:spChg chg="mod">
          <ac:chgData name="Fake Test User" userId="SID-0" providerId="Test" clId="FakeClientId" dt="2021-09-06T06:28:21.910" v="66" actId="120"/>
          <ac:spMkLst>
            <pc:docMk/>
            <pc:sldMasterMk cId="137628676" sldId="2147483669"/>
            <ac:spMk id="4" creationId="{00000000-0000-0000-0000-000000000000}"/>
          </ac:spMkLst>
        </pc:spChg>
        <pc:spChg chg="mod">
          <ac:chgData name="Fake Test User" userId="SID-0" providerId="Test" clId="FakeClientId" dt="2021-09-06T06:28:17.426" v="65" actId="790"/>
          <ac:spMkLst>
            <pc:docMk/>
            <pc:sldMasterMk cId="137628676" sldId="2147483669"/>
            <ac:spMk id="5" creationId="{00000000-0000-0000-0000-000000000000}"/>
          </ac:spMkLst>
        </pc:spChg>
        <pc:spChg chg="mod">
          <ac:chgData name="Fake Test User" userId="SID-0" providerId="Test" clId="FakeClientId" dt="2021-09-06T06:28:17.426" v="65" actId="790"/>
          <ac:spMkLst>
            <pc:docMk/>
            <pc:sldMasterMk cId="137628676" sldId="2147483669"/>
            <ac:spMk id="6" creationId="{00000000-0000-0000-0000-000000000000}"/>
          </ac:spMkLst>
        </pc:spChg>
        <pc:sldLayoutChg chg="addSp delSp modSp mod">
          <pc:chgData name="Fake Test User" userId="SID-0" providerId="Test" clId="FakeClientId" dt="2021-09-06T07:35:22.347" v="1246" actId="120"/>
          <pc:sldLayoutMkLst>
            <pc:docMk/>
            <pc:sldMasterMk cId="137628676" sldId="2147483669"/>
            <pc:sldLayoutMk cId="3337840982" sldId="2147483670"/>
          </pc:sldLayoutMkLst>
          <pc:spChg chg="mod">
            <ac:chgData name="Fake Test User" userId="SID-0" providerId="Test" clId="FakeClientId" dt="2021-09-06T07:35:22.347" v="1246" actId="120"/>
            <ac:spMkLst>
              <pc:docMk/>
              <pc:sldMasterMk cId="137628676" sldId="2147483669"/>
              <pc:sldLayoutMk cId="3337840982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5:22.347" v="1246" actId="120"/>
            <ac:spMkLst>
              <pc:docMk/>
              <pc:sldMasterMk cId="137628676" sldId="2147483669"/>
              <pc:sldLayoutMk cId="3337840982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28:38.801" v="68" actId="790"/>
            <ac:spMkLst>
              <pc:docMk/>
              <pc:sldMasterMk cId="137628676" sldId="2147483669"/>
              <pc:sldLayoutMk cId="3337840982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28:38.801" v="68" actId="790"/>
            <ac:spMkLst>
              <pc:docMk/>
              <pc:sldMasterMk cId="137628676" sldId="2147483669"/>
              <pc:sldLayoutMk cId="3337840982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5:04.800" v="1164" actId="1037"/>
            <ac:spMkLst>
              <pc:docMk/>
              <pc:sldMasterMk cId="137628676" sldId="2147483669"/>
              <pc:sldLayoutMk cId="3337840982" sldId="2147483670"/>
              <ac:spMk id="6" creationId="{00000000-0000-0000-0000-000000000000}"/>
            </ac:spMkLst>
          </pc:spChg>
          <pc:spChg chg="mod topLvl">
            <ac:chgData name="Fake Test User" userId="SID-0" providerId="Test" clId="FakeClientId" dt="2021-09-06T07:34:40.893" v="1000" actId="165"/>
            <ac:spMkLst>
              <pc:docMk/>
              <pc:sldMasterMk cId="137628676" sldId="2147483669"/>
              <pc:sldLayoutMk cId="3337840982" sldId="2147483670"/>
              <ac:spMk id="9" creationId="{00000000-0000-0000-0000-000000000000}"/>
            </ac:spMkLst>
          </pc:spChg>
          <pc:spChg chg="mod topLvl">
            <ac:chgData name="Fake Test User" userId="SID-0" providerId="Test" clId="FakeClientId" dt="2021-09-06T07:34:40.893" v="1000" actId="165"/>
            <ac:spMkLst>
              <pc:docMk/>
              <pc:sldMasterMk cId="137628676" sldId="2147483669"/>
              <pc:sldLayoutMk cId="3337840982" sldId="2147483670"/>
              <ac:spMk id="10" creationId="{00000000-0000-0000-0000-000000000000}"/>
            </ac:spMkLst>
          </pc:spChg>
          <pc:grpChg chg="add del mod">
            <ac:chgData name="Fake Test User" userId="SID-0" providerId="Test" clId="FakeClientId" dt="2021-09-06T07:34:40.893" v="1000" actId="165"/>
            <ac:grpSpMkLst>
              <pc:docMk/>
              <pc:sldMasterMk cId="137628676" sldId="2147483669"/>
              <pc:sldLayoutMk cId="3337840982" sldId="2147483670"/>
              <ac:grpSpMk id="11" creationId="{9CEB10A6-2C51-4822-974C-A6856FC055A1}"/>
            </ac:grpSpMkLst>
          </pc:grpChg>
          <pc:picChg chg="mod topLvl">
            <ac:chgData name="Fake Test User" userId="SID-0" providerId="Test" clId="FakeClientId" dt="2021-09-06T07:34:40.893" v="1000" actId="165"/>
            <ac:picMkLst>
              <pc:docMk/>
              <pc:sldMasterMk cId="137628676" sldId="2147483669"/>
              <pc:sldLayoutMk cId="3337840982" sldId="2147483670"/>
              <ac:picMk id="7" creationId="{00000000-0000-0000-0000-000000000000}"/>
            </ac:picMkLst>
          </pc:picChg>
          <pc:picChg chg="mod topLvl">
            <ac:chgData name="Fake Test User" userId="SID-0" providerId="Test" clId="FakeClientId" dt="2021-09-06T07:34:40.893" v="1000" actId="165"/>
            <ac:picMkLst>
              <pc:docMk/>
              <pc:sldMasterMk cId="137628676" sldId="2147483669"/>
              <pc:sldLayoutMk cId="3337840982" sldId="2147483670"/>
              <ac:picMk id="8" creationId="{00000000-0000-0000-0000-000000000000}"/>
            </ac:picMkLst>
          </pc:picChg>
        </pc:sldLayoutChg>
        <pc:sldLayoutChg chg="modSp mod">
          <pc:chgData name="Fake Test User" userId="SID-0" providerId="Test" clId="FakeClientId" dt="2021-09-06T06:30:59.629" v="607" actId="14429"/>
          <pc:sldLayoutMkLst>
            <pc:docMk/>
            <pc:sldMasterMk cId="137628676" sldId="2147483669"/>
            <pc:sldLayoutMk cId="2147399127" sldId="2147483671"/>
          </pc:sldLayoutMkLst>
          <pc:spChg chg="mod modVis">
            <ac:chgData name="Fake Test User" userId="SID-0" providerId="Test" clId="FakeClientId" dt="2021-09-06T06:30:59.629" v="607" actId="14429"/>
            <ac:spMkLst>
              <pc:docMk/>
              <pc:sldMasterMk cId="137628676" sldId="2147483669"/>
              <pc:sldLayoutMk cId="2147399127" sldId="2147483671"/>
              <ac:spMk id="17" creationId="{00000000-0000-0000-0000-000000000000}"/>
            </ac:spMkLst>
          </pc:spChg>
          <pc:spChg chg="mod">
            <ac:chgData name="Fake Test User" userId="SID-0" providerId="Test" clId="FakeClientId" dt="2021-09-06T06:29:38.082" v="333" actId="1037"/>
            <ac:spMkLst>
              <pc:docMk/>
              <pc:sldMasterMk cId="137628676" sldId="2147483669"/>
              <pc:sldLayoutMk cId="2147399127" sldId="2147483671"/>
              <ac:spMk id="18" creationId="{00000000-0000-0000-0000-000000000000}"/>
            </ac:spMkLst>
          </pc:spChg>
          <pc:picChg chg="mod">
            <ac:chgData name="Fake Test User" userId="SID-0" providerId="Test" clId="FakeClientId" dt="2021-09-06T06:30:57.176" v="606" actId="1038"/>
            <ac:picMkLst>
              <pc:docMk/>
              <pc:sldMasterMk cId="137628676" sldId="2147483669"/>
              <pc:sldLayoutMk cId="2147399127" sldId="2147483671"/>
              <ac:picMk id="15" creationId="{00000000-0000-0000-0000-000000000000}"/>
            </ac:picMkLst>
          </pc:picChg>
          <pc:picChg chg="mod">
            <ac:chgData name="Fake Test User" userId="SID-0" providerId="Test" clId="FakeClientId" dt="2021-09-06T06:30:49.723" v="595" actId="1038"/>
            <ac:picMkLst>
              <pc:docMk/>
              <pc:sldMasterMk cId="137628676" sldId="2147483669"/>
              <pc:sldLayoutMk cId="2147399127" sldId="2147483671"/>
              <ac:picMk id="16" creationId="{00000000-0000-0000-0000-000000000000}"/>
            </ac:picMkLst>
          </pc:picChg>
        </pc:sldLayoutChg>
        <pc:sldLayoutChg chg="modSp mod">
          <pc:chgData name="Fake Test User" userId="SID-0" providerId="Test" clId="FakeClientId" dt="2021-09-06T06:33:25.848" v="608" actId="790"/>
          <pc:sldLayoutMkLst>
            <pc:docMk/>
            <pc:sldMasterMk cId="137628676" sldId="2147483669"/>
            <pc:sldLayoutMk cId="3553910038" sldId="2147483672"/>
          </pc:sldLayoutMkLst>
          <pc:spChg chg="mod">
            <ac:chgData name="Fake Test User" userId="SID-0" providerId="Test" clId="FakeClientId" dt="2021-09-06T06:33:25.848" v="608" actId="790"/>
            <ac:spMkLst>
              <pc:docMk/>
              <pc:sldMasterMk cId="137628676" sldId="2147483669"/>
              <pc:sldLayoutMk cId="3553910038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33:25.848" v="608" actId="790"/>
            <ac:spMkLst>
              <pc:docMk/>
              <pc:sldMasterMk cId="137628676" sldId="2147483669"/>
              <pc:sldLayoutMk cId="3553910038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33:25.848" v="608" actId="790"/>
            <ac:spMkLst>
              <pc:docMk/>
              <pc:sldMasterMk cId="137628676" sldId="2147483669"/>
              <pc:sldLayoutMk cId="3553910038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33:25.848" v="608" actId="790"/>
            <ac:spMkLst>
              <pc:docMk/>
              <pc:sldMasterMk cId="137628676" sldId="2147483669"/>
              <pc:sldLayoutMk cId="3553910038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33:25.848" v="608" actId="790"/>
            <ac:spMkLst>
              <pc:docMk/>
              <pc:sldMasterMk cId="137628676" sldId="2147483669"/>
              <pc:sldLayoutMk cId="3553910038" sldId="214748367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2:15.030" v="892" actId="790"/>
          <pc:sldLayoutMkLst>
            <pc:docMk/>
            <pc:sldMasterMk cId="137628676" sldId="2147483669"/>
            <pc:sldLayoutMk cId="355227764" sldId="2147483673"/>
          </pc:sldLayoutMkLst>
          <pc:spChg chg="mod">
            <ac:chgData name="Fake Test User" userId="SID-0" providerId="Test" clId="FakeClientId" dt="2021-09-06T07:22:15.030" v="892" actId="790"/>
            <ac:spMkLst>
              <pc:docMk/>
              <pc:sldMasterMk cId="137628676" sldId="2147483669"/>
              <pc:sldLayoutMk cId="355227764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2:15.030" v="892" actId="790"/>
            <ac:spMkLst>
              <pc:docMk/>
              <pc:sldMasterMk cId="137628676" sldId="2147483669"/>
              <pc:sldLayoutMk cId="355227764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2:15.030" v="892" actId="790"/>
            <ac:spMkLst>
              <pc:docMk/>
              <pc:sldMasterMk cId="137628676" sldId="2147483669"/>
              <pc:sldLayoutMk cId="355227764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2:15.030" v="892" actId="790"/>
            <ac:spMkLst>
              <pc:docMk/>
              <pc:sldMasterMk cId="137628676" sldId="2147483669"/>
              <pc:sldLayoutMk cId="355227764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2:15.030" v="892" actId="790"/>
            <ac:spMkLst>
              <pc:docMk/>
              <pc:sldMasterMk cId="137628676" sldId="2147483669"/>
              <pc:sldLayoutMk cId="355227764" sldId="214748367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2:15.030" v="892" actId="790"/>
            <ac:spMkLst>
              <pc:docMk/>
              <pc:sldMasterMk cId="137628676" sldId="2147483669"/>
              <pc:sldLayoutMk cId="355227764" sldId="214748367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35:38.786" v="888" actId="1038"/>
            <ac:spMkLst>
              <pc:docMk/>
              <pc:sldMasterMk cId="137628676" sldId="2147483669"/>
              <pc:sldLayoutMk cId="355227764" sldId="214748367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6:35:38.786" v="888" actId="1038"/>
            <ac:spMkLst>
              <pc:docMk/>
              <pc:sldMasterMk cId="137628676" sldId="2147483669"/>
              <pc:sldLayoutMk cId="355227764" sldId="2147483673"/>
              <ac:spMk id="11" creationId="{00000000-0000-0000-0000-000000000000}"/>
            </ac:spMkLst>
          </pc:spChg>
          <pc:picChg chg="mod">
            <ac:chgData name="Fake Test User" userId="SID-0" providerId="Test" clId="FakeClientId" dt="2021-09-06T06:35:38.786" v="888" actId="1038"/>
            <ac:picMkLst>
              <pc:docMk/>
              <pc:sldMasterMk cId="137628676" sldId="2147483669"/>
              <pc:sldLayoutMk cId="355227764" sldId="2147483673"/>
              <ac:picMk id="8" creationId="{00000000-0000-0000-0000-000000000000}"/>
            </ac:picMkLst>
          </pc:picChg>
          <pc:picChg chg="mod">
            <ac:chgData name="Fake Test User" userId="SID-0" providerId="Test" clId="FakeClientId" dt="2021-09-06T06:35:38.786" v="888" actId="1038"/>
            <ac:picMkLst>
              <pc:docMk/>
              <pc:sldMasterMk cId="137628676" sldId="2147483669"/>
              <pc:sldLayoutMk cId="355227764" sldId="2147483673"/>
              <ac:picMk id="9" creationId="{00000000-0000-0000-0000-000000000000}"/>
            </ac:picMkLst>
          </pc:picChg>
        </pc:sldLayoutChg>
        <pc:sldLayoutChg chg="modSp mod">
          <pc:chgData name="Fake Test User" userId="SID-0" providerId="Test" clId="FakeClientId" dt="2021-09-06T07:22:20.593" v="893" actId="790"/>
          <pc:sldLayoutMkLst>
            <pc:docMk/>
            <pc:sldMasterMk cId="137628676" sldId="2147483669"/>
            <pc:sldLayoutMk cId="1572232866" sldId="2147483674"/>
          </pc:sldLayoutMkLst>
          <pc:spChg chg="mod">
            <ac:chgData name="Fake Test User" userId="SID-0" providerId="Test" clId="FakeClientId" dt="2021-09-06T07:22:20.593" v="893" actId="790"/>
            <ac:spMkLst>
              <pc:docMk/>
              <pc:sldMasterMk cId="137628676" sldId="2147483669"/>
              <pc:sldLayoutMk cId="1572232866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2:20.593" v="893" actId="790"/>
            <ac:spMkLst>
              <pc:docMk/>
              <pc:sldMasterMk cId="137628676" sldId="2147483669"/>
              <pc:sldLayoutMk cId="1572232866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2:20.593" v="893" actId="790"/>
            <ac:spMkLst>
              <pc:docMk/>
              <pc:sldMasterMk cId="137628676" sldId="2147483669"/>
              <pc:sldLayoutMk cId="1572232866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2:20.593" v="893" actId="790"/>
            <ac:spMkLst>
              <pc:docMk/>
              <pc:sldMasterMk cId="137628676" sldId="2147483669"/>
              <pc:sldLayoutMk cId="1572232866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2:20.593" v="893" actId="790"/>
            <ac:spMkLst>
              <pc:docMk/>
              <pc:sldMasterMk cId="137628676" sldId="2147483669"/>
              <pc:sldLayoutMk cId="1572232866" sldId="214748367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2:20.593" v="893" actId="790"/>
            <ac:spMkLst>
              <pc:docMk/>
              <pc:sldMasterMk cId="137628676" sldId="2147483669"/>
              <pc:sldLayoutMk cId="1572232866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7:22:20.593" v="893" actId="790"/>
            <ac:spMkLst>
              <pc:docMk/>
              <pc:sldMasterMk cId="137628676" sldId="2147483669"/>
              <pc:sldLayoutMk cId="1572232866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7:22:20.593" v="893" actId="790"/>
            <ac:spMkLst>
              <pc:docMk/>
              <pc:sldMasterMk cId="137628676" sldId="2147483669"/>
              <pc:sldLayoutMk cId="1572232866" sldId="214748367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2:25.343" v="894" actId="790"/>
          <pc:sldLayoutMkLst>
            <pc:docMk/>
            <pc:sldMasterMk cId="137628676" sldId="2147483669"/>
            <pc:sldLayoutMk cId="2461956066" sldId="2147483675"/>
          </pc:sldLayoutMkLst>
          <pc:spChg chg="mod">
            <ac:chgData name="Fake Test User" userId="SID-0" providerId="Test" clId="FakeClientId" dt="2021-09-06T07:22:25.343" v="894" actId="790"/>
            <ac:spMkLst>
              <pc:docMk/>
              <pc:sldMasterMk cId="137628676" sldId="2147483669"/>
              <pc:sldLayoutMk cId="2461956066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2:25.343" v="894" actId="790"/>
            <ac:spMkLst>
              <pc:docMk/>
              <pc:sldMasterMk cId="137628676" sldId="2147483669"/>
              <pc:sldLayoutMk cId="2461956066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2:25.343" v="894" actId="790"/>
            <ac:spMkLst>
              <pc:docMk/>
              <pc:sldMasterMk cId="137628676" sldId="2147483669"/>
              <pc:sldLayoutMk cId="2461956066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2:25.343" v="894" actId="790"/>
            <ac:spMkLst>
              <pc:docMk/>
              <pc:sldMasterMk cId="137628676" sldId="2147483669"/>
              <pc:sldLayoutMk cId="2461956066" sldId="214748367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2:32.140" v="895" actId="790"/>
          <pc:sldLayoutMkLst>
            <pc:docMk/>
            <pc:sldMasterMk cId="137628676" sldId="2147483669"/>
            <pc:sldLayoutMk cId="1054314730" sldId="2147483676"/>
          </pc:sldLayoutMkLst>
          <pc:spChg chg="mod">
            <ac:chgData name="Fake Test User" userId="SID-0" providerId="Test" clId="FakeClientId" dt="2021-09-06T07:22:32.140" v="895" actId="790"/>
            <ac:spMkLst>
              <pc:docMk/>
              <pc:sldMasterMk cId="137628676" sldId="2147483669"/>
              <pc:sldLayoutMk cId="105431473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2:32.140" v="895" actId="790"/>
            <ac:spMkLst>
              <pc:docMk/>
              <pc:sldMasterMk cId="137628676" sldId="2147483669"/>
              <pc:sldLayoutMk cId="105431473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2:32.140" v="895" actId="790"/>
            <ac:spMkLst>
              <pc:docMk/>
              <pc:sldMasterMk cId="137628676" sldId="2147483669"/>
              <pc:sldLayoutMk cId="1054314730" sldId="214748367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2:38.546" v="896" actId="790"/>
          <pc:sldLayoutMkLst>
            <pc:docMk/>
            <pc:sldMasterMk cId="137628676" sldId="2147483669"/>
            <pc:sldLayoutMk cId="1141840566" sldId="2147483677"/>
          </pc:sldLayoutMkLst>
          <pc:spChg chg="mod">
            <ac:chgData name="Fake Test User" userId="SID-0" providerId="Test" clId="FakeClientId" dt="2021-09-06T07:22:38.546" v="896" actId="790"/>
            <ac:spMkLst>
              <pc:docMk/>
              <pc:sldMasterMk cId="137628676" sldId="2147483669"/>
              <pc:sldLayoutMk cId="1141840566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2:38.546" v="896" actId="790"/>
            <ac:spMkLst>
              <pc:docMk/>
              <pc:sldMasterMk cId="137628676" sldId="2147483669"/>
              <pc:sldLayoutMk cId="1141840566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2:38.546" v="896" actId="790"/>
            <ac:spMkLst>
              <pc:docMk/>
              <pc:sldMasterMk cId="137628676" sldId="2147483669"/>
              <pc:sldLayoutMk cId="1141840566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2:38.546" v="896" actId="790"/>
            <ac:spMkLst>
              <pc:docMk/>
              <pc:sldMasterMk cId="137628676" sldId="2147483669"/>
              <pc:sldLayoutMk cId="1141840566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2:38.546" v="896" actId="790"/>
            <ac:spMkLst>
              <pc:docMk/>
              <pc:sldMasterMk cId="137628676" sldId="2147483669"/>
              <pc:sldLayoutMk cId="1141840566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2:38.546" v="896" actId="790"/>
            <ac:spMkLst>
              <pc:docMk/>
              <pc:sldMasterMk cId="137628676" sldId="2147483669"/>
              <pc:sldLayoutMk cId="1141840566" sldId="21474836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2:51.109" v="897" actId="790"/>
          <pc:sldLayoutMkLst>
            <pc:docMk/>
            <pc:sldMasterMk cId="137628676" sldId="2147483669"/>
            <pc:sldLayoutMk cId="3295701611" sldId="2147483678"/>
          </pc:sldLayoutMkLst>
          <pc:spChg chg="mod">
            <ac:chgData name="Fake Test User" userId="SID-0" providerId="Test" clId="FakeClientId" dt="2021-09-06T07:22:51.109" v="897" actId="790"/>
            <ac:spMkLst>
              <pc:docMk/>
              <pc:sldMasterMk cId="137628676" sldId="2147483669"/>
              <pc:sldLayoutMk cId="3295701611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2:51.109" v="897" actId="790"/>
            <ac:spMkLst>
              <pc:docMk/>
              <pc:sldMasterMk cId="137628676" sldId="2147483669"/>
              <pc:sldLayoutMk cId="3295701611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2:51.109" v="897" actId="790"/>
            <ac:spMkLst>
              <pc:docMk/>
              <pc:sldMasterMk cId="137628676" sldId="2147483669"/>
              <pc:sldLayoutMk cId="3295701611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2:51.109" v="897" actId="790"/>
            <ac:spMkLst>
              <pc:docMk/>
              <pc:sldMasterMk cId="137628676" sldId="2147483669"/>
              <pc:sldLayoutMk cId="3295701611" sldId="214748367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2:51.109" v="897" actId="790"/>
            <ac:spMkLst>
              <pc:docMk/>
              <pc:sldMasterMk cId="137628676" sldId="2147483669"/>
              <pc:sldLayoutMk cId="3295701611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2:51.109" v="897" actId="790"/>
            <ac:spMkLst>
              <pc:docMk/>
              <pc:sldMasterMk cId="137628676" sldId="2147483669"/>
              <pc:sldLayoutMk cId="3295701611" sldId="214748367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2:58.734" v="898" actId="790"/>
          <pc:sldLayoutMkLst>
            <pc:docMk/>
            <pc:sldMasterMk cId="137628676" sldId="2147483669"/>
            <pc:sldLayoutMk cId="4064239406" sldId="2147483679"/>
          </pc:sldLayoutMkLst>
          <pc:spChg chg="mod">
            <ac:chgData name="Fake Test User" userId="SID-0" providerId="Test" clId="FakeClientId" dt="2021-09-06T07:22:58.734" v="898" actId="790"/>
            <ac:spMkLst>
              <pc:docMk/>
              <pc:sldMasterMk cId="137628676" sldId="2147483669"/>
              <pc:sldLayoutMk cId="4064239406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2:58.734" v="898" actId="790"/>
            <ac:spMkLst>
              <pc:docMk/>
              <pc:sldMasterMk cId="137628676" sldId="2147483669"/>
              <pc:sldLayoutMk cId="4064239406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2:58.734" v="898" actId="790"/>
            <ac:spMkLst>
              <pc:docMk/>
              <pc:sldMasterMk cId="137628676" sldId="2147483669"/>
              <pc:sldLayoutMk cId="4064239406" sldId="214748367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2:58.734" v="898" actId="790"/>
            <ac:spMkLst>
              <pc:docMk/>
              <pc:sldMasterMk cId="137628676" sldId="2147483669"/>
              <pc:sldLayoutMk cId="4064239406" sldId="214748367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2:58.734" v="898" actId="790"/>
            <ac:spMkLst>
              <pc:docMk/>
              <pc:sldMasterMk cId="137628676" sldId="2147483669"/>
              <pc:sldLayoutMk cId="4064239406" sldId="214748367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2:58.734" v="898" actId="790"/>
            <ac:spMkLst>
              <pc:docMk/>
              <pc:sldMasterMk cId="137628676" sldId="2147483669"/>
              <pc:sldLayoutMk cId="4064239406" sldId="214748367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3:06.937" v="899" actId="790"/>
          <pc:sldLayoutMkLst>
            <pc:docMk/>
            <pc:sldMasterMk cId="137628676" sldId="2147483669"/>
            <pc:sldLayoutMk cId="2538369498" sldId="2147483680"/>
          </pc:sldLayoutMkLst>
          <pc:spChg chg="mod">
            <ac:chgData name="Fake Test User" userId="SID-0" providerId="Test" clId="FakeClientId" dt="2021-09-06T07:23:06.937" v="899" actId="790"/>
            <ac:spMkLst>
              <pc:docMk/>
              <pc:sldMasterMk cId="137628676" sldId="2147483669"/>
              <pc:sldLayoutMk cId="2538369498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3:06.937" v="899" actId="790"/>
            <ac:spMkLst>
              <pc:docMk/>
              <pc:sldMasterMk cId="137628676" sldId="2147483669"/>
              <pc:sldLayoutMk cId="2538369498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3:06.937" v="899" actId="790"/>
            <ac:spMkLst>
              <pc:docMk/>
              <pc:sldMasterMk cId="137628676" sldId="2147483669"/>
              <pc:sldLayoutMk cId="2538369498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3:06.937" v="899" actId="790"/>
            <ac:spMkLst>
              <pc:docMk/>
              <pc:sldMasterMk cId="137628676" sldId="2147483669"/>
              <pc:sldLayoutMk cId="2538369498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3:06.937" v="899" actId="790"/>
            <ac:spMkLst>
              <pc:docMk/>
              <pc:sldMasterMk cId="137628676" sldId="2147483669"/>
              <pc:sldLayoutMk cId="2538369498" sldId="214748368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3:41.641" v="903" actId="20577"/>
          <pc:sldLayoutMkLst>
            <pc:docMk/>
            <pc:sldMasterMk cId="137628676" sldId="2147483669"/>
            <pc:sldLayoutMk cId="3459956697" sldId="2147483681"/>
          </pc:sldLayoutMkLst>
          <pc:spChg chg="mod">
            <ac:chgData name="Fake Test User" userId="SID-0" providerId="Test" clId="FakeClientId" dt="2021-09-06T07:23:33.953" v="901" actId="790"/>
            <ac:spMkLst>
              <pc:docMk/>
              <pc:sldMasterMk cId="137628676" sldId="2147483669"/>
              <pc:sldLayoutMk cId="3459956697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3:33.953" v="901" actId="790"/>
            <ac:spMkLst>
              <pc:docMk/>
              <pc:sldMasterMk cId="137628676" sldId="2147483669"/>
              <pc:sldLayoutMk cId="3459956697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3:33.953" v="901" actId="790"/>
            <ac:spMkLst>
              <pc:docMk/>
              <pc:sldMasterMk cId="137628676" sldId="2147483669"/>
              <pc:sldLayoutMk cId="3459956697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3:33.953" v="901" actId="790"/>
            <ac:spMkLst>
              <pc:docMk/>
              <pc:sldMasterMk cId="137628676" sldId="2147483669"/>
              <pc:sldLayoutMk cId="3459956697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3:33.953" v="901" actId="790"/>
            <ac:spMkLst>
              <pc:docMk/>
              <pc:sldMasterMk cId="137628676" sldId="2147483669"/>
              <pc:sldLayoutMk cId="3459956697" sldId="2147483681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7:23:33.953" v="901" actId="790"/>
            <ac:spMkLst>
              <pc:docMk/>
              <pc:sldMasterMk cId="137628676" sldId="2147483669"/>
              <pc:sldLayoutMk cId="3459956697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7:23:38.078" v="902" actId="20577"/>
            <ac:spMkLst>
              <pc:docMk/>
              <pc:sldMasterMk cId="137628676" sldId="2147483669"/>
              <pc:sldLayoutMk cId="3459956697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7:23:41.641" v="903" actId="20577"/>
            <ac:spMkLst>
              <pc:docMk/>
              <pc:sldMasterMk cId="137628676" sldId="2147483669"/>
              <pc:sldLayoutMk cId="3459956697" sldId="214748368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4:06.235" v="904" actId="790"/>
          <pc:sldLayoutMkLst>
            <pc:docMk/>
            <pc:sldMasterMk cId="137628676" sldId="2147483669"/>
            <pc:sldLayoutMk cId="4287304024" sldId="2147483682"/>
          </pc:sldLayoutMkLst>
          <pc:spChg chg="mod">
            <ac:chgData name="Fake Test User" userId="SID-0" providerId="Test" clId="FakeClientId" dt="2021-09-06T07:24:06.235" v="904" actId="790"/>
            <ac:spMkLst>
              <pc:docMk/>
              <pc:sldMasterMk cId="137628676" sldId="2147483669"/>
              <pc:sldLayoutMk cId="4287304024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4:06.235" v="904" actId="790"/>
            <ac:spMkLst>
              <pc:docMk/>
              <pc:sldMasterMk cId="137628676" sldId="2147483669"/>
              <pc:sldLayoutMk cId="4287304024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4:06.235" v="904" actId="790"/>
            <ac:spMkLst>
              <pc:docMk/>
              <pc:sldMasterMk cId="137628676" sldId="2147483669"/>
              <pc:sldLayoutMk cId="4287304024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4:06.235" v="904" actId="790"/>
            <ac:spMkLst>
              <pc:docMk/>
              <pc:sldMasterMk cId="137628676" sldId="2147483669"/>
              <pc:sldLayoutMk cId="4287304024" sldId="214748368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4:06.235" v="904" actId="790"/>
            <ac:spMkLst>
              <pc:docMk/>
              <pc:sldMasterMk cId="137628676" sldId="2147483669"/>
              <pc:sldLayoutMk cId="4287304024" sldId="214748368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4:40.141" v="906" actId="790"/>
          <pc:sldLayoutMkLst>
            <pc:docMk/>
            <pc:sldMasterMk cId="137628676" sldId="2147483669"/>
            <pc:sldLayoutMk cId="1623368703" sldId="2147483683"/>
          </pc:sldLayoutMkLst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7:24:40.141" v="906" actId="790"/>
            <ac:spMkLst>
              <pc:docMk/>
              <pc:sldMasterMk cId="137628676" sldId="2147483669"/>
              <pc:sldLayoutMk cId="1623368703" sldId="214748368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4:52.110" v="907" actId="790"/>
          <pc:sldLayoutMkLst>
            <pc:docMk/>
            <pc:sldMasterMk cId="137628676" sldId="2147483669"/>
            <pc:sldLayoutMk cId="296081241" sldId="2147483684"/>
          </pc:sldLayoutMkLst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6T07:24:52.110" v="907" actId="790"/>
            <ac:spMkLst>
              <pc:docMk/>
              <pc:sldMasterMk cId="137628676" sldId="2147483669"/>
              <pc:sldLayoutMk cId="296081241" sldId="2147483684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5:01.501" v="908" actId="790"/>
          <pc:sldLayoutMkLst>
            <pc:docMk/>
            <pc:sldMasterMk cId="137628676" sldId="2147483669"/>
            <pc:sldLayoutMk cId="709847897" sldId="2147483685"/>
          </pc:sldLayoutMkLst>
          <pc:spChg chg="mod">
            <ac:chgData name="Fake Test User" userId="SID-0" providerId="Test" clId="FakeClientId" dt="2021-09-06T07:25:01.501" v="908" actId="790"/>
            <ac:spMkLst>
              <pc:docMk/>
              <pc:sldMasterMk cId="137628676" sldId="2147483669"/>
              <pc:sldLayoutMk cId="709847897" sldId="214748368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5:01.501" v="908" actId="790"/>
            <ac:spMkLst>
              <pc:docMk/>
              <pc:sldMasterMk cId="137628676" sldId="2147483669"/>
              <pc:sldLayoutMk cId="709847897" sldId="214748368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5:01.501" v="908" actId="790"/>
            <ac:spMkLst>
              <pc:docMk/>
              <pc:sldMasterMk cId="137628676" sldId="2147483669"/>
              <pc:sldLayoutMk cId="709847897" sldId="214748368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5:01.501" v="908" actId="790"/>
            <ac:spMkLst>
              <pc:docMk/>
              <pc:sldMasterMk cId="137628676" sldId="2147483669"/>
              <pc:sldLayoutMk cId="709847897" sldId="214748368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5:01.501" v="908" actId="790"/>
            <ac:spMkLst>
              <pc:docMk/>
              <pc:sldMasterMk cId="137628676" sldId="2147483669"/>
              <pc:sldLayoutMk cId="709847897" sldId="214748368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5:55.845" v="912" actId="790"/>
          <pc:sldLayoutMkLst>
            <pc:docMk/>
            <pc:sldMasterMk cId="137628676" sldId="2147483669"/>
            <pc:sldLayoutMk cId="2779959160" sldId="2147483686"/>
          </pc:sldLayoutMkLst>
          <pc:spChg chg="mod">
            <ac:chgData name="Fake Test User" userId="SID-0" providerId="Test" clId="FakeClientId" dt="2021-09-06T07:25:55.845" v="912" actId="790"/>
            <ac:spMkLst>
              <pc:docMk/>
              <pc:sldMasterMk cId="137628676" sldId="2147483669"/>
              <pc:sldLayoutMk cId="2779959160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5:55.845" v="912" actId="790"/>
            <ac:spMkLst>
              <pc:docMk/>
              <pc:sldMasterMk cId="137628676" sldId="2147483669"/>
              <pc:sldLayoutMk cId="2779959160" sldId="214748368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5:55.845" v="912" actId="790"/>
            <ac:spMkLst>
              <pc:docMk/>
              <pc:sldMasterMk cId="137628676" sldId="2147483669"/>
              <pc:sldLayoutMk cId="2779959160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5:55.845" v="912" actId="790"/>
            <ac:spMkLst>
              <pc:docMk/>
              <pc:sldMasterMk cId="137628676" sldId="2147483669"/>
              <pc:sldLayoutMk cId="2779959160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5:55.845" v="912" actId="790"/>
            <ac:spMkLst>
              <pc:docMk/>
              <pc:sldMasterMk cId="137628676" sldId="2147483669"/>
              <pc:sldLayoutMk cId="2779959160" sldId="2147483686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6T07:53:24.666" v="1312" actId="120"/>
        <pc:sldMasterMkLst>
          <pc:docMk/>
          <pc:sldMasterMk cId="3475826612" sldId="2147483705"/>
        </pc:sldMasterMkLst>
        <pc:spChg chg="mod">
          <ac:chgData name="Fake Test User" userId="SID-0" providerId="Test" clId="FakeClientId" dt="2021-09-06T07:26:09.016" v="914" actId="790"/>
          <ac:spMkLst>
            <pc:docMk/>
            <pc:sldMasterMk cId="3475826612" sldId="2147483705"/>
            <ac:spMk id="2" creationId="{00000000-0000-0000-0000-000000000000}"/>
          </ac:spMkLst>
        </pc:spChg>
        <pc:spChg chg="mod">
          <ac:chgData name="Fake Test User" userId="SID-0" providerId="Test" clId="FakeClientId" dt="2021-09-06T07:26:09.016" v="914" actId="790"/>
          <ac:spMkLst>
            <pc:docMk/>
            <pc:sldMasterMk cId="3475826612" sldId="2147483705"/>
            <ac:spMk id="3" creationId="{00000000-0000-0000-0000-000000000000}"/>
          </ac:spMkLst>
        </pc:spChg>
        <pc:spChg chg="mod">
          <ac:chgData name="Fake Test User" userId="SID-0" providerId="Test" clId="FakeClientId" dt="2021-09-06T07:26:24.813" v="915" actId="120"/>
          <ac:spMkLst>
            <pc:docMk/>
            <pc:sldMasterMk cId="3475826612" sldId="2147483705"/>
            <ac:spMk id="4" creationId="{00000000-0000-0000-0000-000000000000}"/>
          </ac:spMkLst>
        </pc:spChg>
        <pc:spChg chg="mod">
          <ac:chgData name="Fake Test User" userId="SID-0" providerId="Test" clId="FakeClientId" dt="2021-09-06T07:26:09.016" v="914" actId="790"/>
          <ac:spMkLst>
            <pc:docMk/>
            <pc:sldMasterMk cId="3475826612" sldId="2147483705"/>
            <ac:spMk id="5" creationId="{00000000-0000-0000-0000-000000000000}"/>
          </ac:spMkLst>
        </pc:spChg>
        <pc:spChg chg="mod">
          <ac:chgData name="Fake Test User" userId="SID-0" providerId="Test" clId="FakeClientId" dt="2021-09-06T07:26:09.016" v="914" actId="790"/>
          <ac:spMkLst>
            <pc:docMk/>
            <pc:sldMasterMk cId="3475826612" sldId="2147483705"/>
            <ac:spMk id="6" creationId="{00000000-0000-0000-0000-000000000000}"/>
          </ac:spMkLst>
        </pc:spChg>
        <pc:sldLayoutChg chg="addSp delSp modSp mod">
          <pc:chgData name="Fake Test User" userId="SID-0" providerId="Test" clId="FakeClientId" dt="2021-09-06T07:53:24.666" v="1312" actId="120"/>
          <pc:sldLayoutMkLst>
            <pc:docMk/>
            <pc:sldMasterMk cId="3475826612" sldId="2147483705"/>
            <pc:sldLayoutMk cId="4140685941" sldId="2147483706"/>
          </pc:sldLayoutMkLst>
          <pc:spChg chg="mod">
            <ac:chgData name="Fake Test User" userId="SID-0" providerId="Test" clId="FakeClientId" dt="2021-09-06T07:53:21.869" v="1311" actId="120"/>
            <ac:spMkLst>
              <pc:docMk/>
              <pc:sldMasterMk cId="3475826612" sldId="2147483705"/>
              <pc:sldLayoutMk cId="4140685941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53:24.666" v="1312" actId="120"/>
            <ac:spMkLst>
              <pc:docMk/>
              <pc:sldMasterMk cId="3475826612" sldId="2147483705"/>
              <pc:sldLayoutMk cId="4140685941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6:39.516" v="917" actId="790"/>
            <ac:spMkLst>
              <pc:docMk/>
              <pc:sldMasterMk cId="3475826612" sldId="2147483705"/>
              <pc:sldLayoutMk cId="4140685941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6:39.516" v="917" actId="790"/>
            <ac:spMkLst>
              <pc:docMk/>
              <pc:sldMasterMk cId="3475826612" sldId="2147483705"/>
              <pc:sldLayoutMk cId="4140685941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53:07.416" v="1308" actId="1076"/>
            <ac:spMkLst>
              <pc:docMk/>
              <pc:sldMasterMk cId="3475826612" sldId="2147483705"/>
              <pc:sldLayoutMk cId="4140685941" sldId="2147483706"/>
              <ac:spMk id="6" creationId="{00000000-0000-0000-0000-000000000000}"/>
            </ac:spMkLst>
          </pc:spChg>
          <pc:spChg chg="topLvl">
            <ac:chgData name="Fake Test User" userId="SID-0" providerId="Test" clId="FakeClientId" dt="2021-09-06T07:52:49.041" v="1266" actId="165"/>
            <ac:spMkLst>
              <pc:docMk/>
              <pc:sldMasterMk cId="3475826612" sldId="2147483705"/>
              <pc:sldLayoutMk cId="4140685941" sldId="2147483706"/>
              <ac:spMk id="9" creationId="{00000000-0000-0000-0000-000000000000}"/>
            </ac:spMkLst>
          </pc:spChg>
          <pc:spChg chg="topLvl">
            <ac:chgData name="Fake Test User" userId="SID-0" providerId="Test" clId="FakeClientId" dt="2021-09-06T07:52:49.041" v="1266" actId="165"/>
            <ac:spMkLst>
              <pc:docMk/>
              <pc:sldMasterMk cId="3475826612" sldId="2147483705"/>
              <pc:sldLayoutMk cId="4140685941" sldId="2147483706"/>
              <ac:spMk id="10" creationId="{00000000-0000-0000-0000-000000000000}"/>
            </ac:spMkLst>
          </pc:spChg>
          <pc:grpChg chg="add del mod">
            <ac:chgData name="Fake Test User" userId="SID-0" providerId="Test" clId="FakeClientId" dt="2021-09-06T07:52:49.041" v="1266" actId="165"/>
            <ac:grpSpMkLst>
              <pc:docMk/>
              <pc:sldMasterMk cId="3475826612" sldId="2147483705"/>
              <pc:sldLayoutMk cId="4140685941" sldId="2147483706"/>
              <ac:grpSpMk id="11" creationId="{9F03884C-A174-4666-88B2-F42079688F85}"/>
            </ac:grpSpMkLst>
          </pc:grpChg>
          <pc:picChg chg="topLvl">
            <ac:chgData name="Fake Test User" userId="SID-0" providerId="Test" clId="FakeClientId" dt="2021-09-06T07:52:49.041" v="1266" actId="165"/>
            <ac:picMkLst>
              <pc:docMk/>
              <pc:sldMasterMk cId="3475826612" sldId="2147483705"/>
              <pc:sldLayoutMk cId="4140685941" sldId="2147483706"/>
              <ac:picMk id="7" creationId="{00000000-0000-0000-0000-000000000000}"/>
            </ac:picMkLst>
          </pc:picChg>
          <pc:picChg chg="topLvl">
            <ac:chgData name="Fake Test User" userId="SID-0" providerId="Test" clId="FakeClientId" dt="2021-09-06T07:52:49.041" v="1266" actId="165"/>
            <ac:picMkLst>
              <pc:docMk/>
              <pc:sldMasterMk cId="3475826612" sldId="2147483705"/>
              <pc:sldLayoutMk cId="4140685941" sldId="2147483706"/>
              <ac:picMk id="8" creationId="{00000000-0000-0000-0000-000000000000}"/>
            </ac:picMkLst>
          </pc:picChg>
        </pc:sldLayoutChg>
        <pc:sldLayoutChg chg="modSp mod">
          <pc:chgData name="Fake Test User" userId="SID-0" providerId="Test" clId="FakeClientId" dt="2021-09-06T07:26:50.313" v="919" actId="790"/>
          <pc:sldLayoutMkLst>
            <pc:docMk/>
            <pc:sldMasterMk cId="3475826612" sldId="2147483705"/>
            <pc:sldLayoutMk cId="847468478" sldId="2147483707"/>
          </pc:sldLayoutMkLst>
          <pc:spChg chg="mod">
            <ac:chgData name="Fake Test User" userId="SID-0" providerId="Test" clId="FakeClientId" dt="2021-09-06T07:26:50.313" v="919" actId="790"/>
            <ac:spMkLst>
              <pc:docMk/>
              <pc:sldMasterMk cId="3475826612" sldId="2147483705"/>
              <pc:sldLayoutMk cId="847468478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6:50.313" v="919" actId="790"/>
            <ac:spMkLst>
              <pc:docMk/>
              <pc:sldMasterMk cId="3475826612" sldId="2147483705"/>
              <pc:sldLayoutMk cId="847468478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6:50.313" v="919" actId="790"/>
            <ac:spMkLst>
              <pc:docMk/>
              <pc:sldMasterMk cId="3475826612" sldId="2147483705"/>
              <pc:sldLayoutMk cId="847468478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6:50.313" v="919" actId="790"/>
            <ac:spMkLst>
              <pc:docMk/>
              <pc:sldMasterMk cId="3475826612" sldId="2147483705"/>
              <pc:sldLayoutMk cId="847468478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6:50.313" v="919" actId="790"/>
            <ac:spMkLst>
              <pc:docMk/>
              <pc:sldMasterMk cId="3475826612" sldId="2147483705"/>
              <pc:sldLayoutMk cId="847468478" sldId="214748370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6:57.704" v="920" actId="790"/>
          <pc:sldLayoutMkLst>
            <pc:docMk/>
            <pc:sldMasterMk cId="3475826612" sldId="2147483705"/>
            <pc:sldLayoutMk cId="2507432571" sldId="2147483708"/>
          </pc:sldLayoutMkLst>
          <pc:spChg chg="mod">
            <ac:chgData name="Fake Test User" userId="SID-0" providerId="Test" clId="FakeClientId" dt="2021-09-06T07:26:57.704" v="920" actId="790"/>
            <ac:spMkLst>
              <pc:docMk/>
              <pc:sldMasterMk cId="3475826612" sldId="2147483705"/>
              <pc:sldLayoutMk cId="2507432571" sldId="214748370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6:57.704" v="920" actId="790"/>
            <ac:spMkLst>
              <pc:docMk/>
              <pc:sldMasterMk cId="3475826612" sldId="2147483705"/>
              <pc:sldLayoutMk cId="2507432571" sldId="214748370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6:57.704" v="920" actId="790"/>
            <ac:spMkLst>
              <pc:docMk/>
              <pc:sldMasterMk cId="3475826612" sldId="2147483705"/>
              <pc:sldLayoutMk cId="2507432571" sldId="214748370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6:57.704" v="920" actId="790"/>
            <ac:spMkLst>
              <pc:docMk/>
              <pc:sldMasterMk cId="3475826612" sldId="2147483705"/>
              <pc:sldLayoutMk cId="2507432571" sldId="214748370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6:57.704" v="920" actId="790"/>
            <ac:spMkLst>
              <pc:docMk/>
              <pc:sldMasterMk cId="3475826612" sldId="2147483705"/>
              <pc:sldLayoutMk cId="2507432571" sldId="214748370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7:11.063" v="922" actId="790"/>
          <pc:sldLayoutMkLst>
            <pc:docMk/>
            <pc:sldMasterMk cId="3475826612" sldId="2147483705"/>
            <pc:sldLayoutMk cId="1310507564" sldId="2147483709"/>
          </pc:sldLayoutMkLst>
          <pc:spChg chg="mod">
            <ac:chgData name="Fake Test User" userId="SID-0" providerId="Test" clId="FakeClientId" dt="2021-09-06T07:27:11.063" v="922" actId="790"/>
            <ac:spMkLst>
              <pc:docMk/>
              <pc:sldMasterMk cId="3475826612" sldId="2147483705"/>
              <pc:sldLayoutMk cId="1310507564" sldId="214748370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7:11.063" v="922" actId="790"/>
            <ac:spMkLst>
              <pc:docMk/>
              <pc:sldMasterMk cId="3475826612" sldId="2147483705"/>
              <pc:sldLayoutMk cId="1310507564" sldId="214748370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7:11.063" v="922" actId="790"/>
            <ac:spMkLst>
              <pc:docMk/>
              <pc:sldMasterMk cId="3475826612" sldId="2147483705"/>
              <pc:sldLayoutMk cId="1310507564" sldId="214748370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7:11.063" v="922" actId="790"/>
            <ac:spMkLst>
              <pc:docMk/>
              <pc:sldMasterMk cId="3475826612" sldId="2147483705"/>
              <pc:sldLayoutMk cId="1310507564" sldId="214748370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7:11.063" v="922" actId="790"/>
            <ac:spMkLst>
              <pc:docMk/>
              <pc:sldMasterMk cId="3475826612" sldId="2147483705"/>
              <pc:sldLayoutMk cId="1310507564" sldId="214748370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7:11.063" v="922" actId="790"/>
            <ac:spMkLst>
              <pc:docMk/>
              <pc:sldMasterMk cId="3475826612" sldId="2147483705"/>
              <pc:sldLayoutMk cId="1310507564" sldId="214748370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7:19.516" v="923" actId="790"/>
          <pc:sldLayoutMkLst>
            <pc:docMk/>
            <pc:sldMasterMk cId="3475826612" sldId="2147483705"/>
            <pc:sldLayoutMk cId="2209358353" sldId="2147483710"/>
          </pc:sldLayoutMkLst>
          <pc:spChg chg="mod">
            <ac:chgData name="Fake Test User" userId="SID-0" providerId="Test" clId="FakeClientId" dt="2021-09-06T07:27:19.516" v="923" actId="790"/>
            <ac:spMkLst>
              <pc:docMk/>
              <pc:sldMasterMk cId="3475826612" sldId="2147483705"/>
              <pc:sldLayoutMk cId="2209358353" sldId="214748371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7:19.516" v="923" actId="790"/>
            <ac:spMkLst>
              <pc:docMk/>
              <pc:sldMasterMk cId="3475826612" sldId="2147483705"/>
              <pc:sldLayoutMk cId="2209358353" sldId="214748371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7:19.516" v="923" actId="790"/>
            <ac:spMkLst>
              <pc:docMk/>
              <pc:sldMasterMk cId="3475826612" sldId="2147483705"/>
              <pc:sldLayoutMk cId="2209358353" sldId="214748371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7:19.516" v="923" actId="790"/>
            <ac:spMkLst>
              <pc:docMk/>
              <pc:sldMasterMk cId="3475826612" sldId="2147483705"/>
              <pc:sldLayoutMk cId="2209358353" sldId="214748371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7:19.516" v="923" actId="790"/>
            <ac:spMkLst>
              <pc:docMk/>
              <pc:sldMasterMk cId="3475826612" sldId="2147483705"/>
              <pc:sldLayoutMk cId="2209358353" sldId="214748371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7:19.516" v="923" actId="790"/>
            <ac:spMkLst>
              <pc:docMk/>
              <pc:sldMasterMk cId="3475826612" sldId="2147483705"/>
              <pc:sldLayoutMk cId="2209358353" sldId="2147483710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7:27:19.516" v="923" actId="790"/>
            <ac:spMkLst>
              <pc:docMk/>
              <pc:sldMasterMk cId="3475826612" sldId="2147483705"/>
              <pc:sldLayoutMk cId="2209358353" sldId="2147483710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7:27:19.516" v="923" actId="790"/>
            <ac:spMkLst>
              <pc:docMk/>
              <pc:sldMasterMk cId="3475826612" sldId="2147483705"/>
              <pc:sldLayoutMk cId="2209358353" sldId="214748371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7:27.001" v="924" actId="790"/>
          <pc:sldLayoutMkLst>
            <pc:docMk/>
            <pc:sldMasterMk cId="3475826612" sldId="2147483705"/>
            <pc:sldLayoutMk cId="3727058298" sldId="2147483711"/>
          </pc:sldLayoutMkLst>
          <pc:spChg chg="mod">
            <ac:chgData name="Fake Test User" userId="SID-0" providerId="Test" clId="FakeClientId" dt="2021-09-06T07:27:27.001" v="924" actId="790"/>
            <ac:spMkLst>
              <pc:docMk/>
              <pc:sldMasterMk cId="3475826612" sldId="2147483705"/>
              <pc:sldLayoutMk cId="3727058298" sldId="214748371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7:27.001" v="924" actId="790"/>
            <ac:spMkLst>
              <pc:docMk/>
              <pc:sldMasterMk cId="3475826612" sldId="2147483705"/>
              <pc:sldLayoutMk cId="3727058298" sldId="214748371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7:27.001" v="924" actId="790"/>
            <ac:spMkLst>
              <pc:docMk/>
              <pc:sldMasterMk cId="3475826612" sldId="2147483705"/>
              <pc:sldLayoutMk cId="3727058298" sldId="214748371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7:27.001" v="924" actId="790"/>
            <ac:spMkLst>
              <pc:docMk/>
              <pc:sldMasterMk cId="3475826612" sldId="2147483705"/>
              <pc:sldLayoutMk cId="3727058298" sldId="2147483711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7:39.735" v="926" actId="790"/>
          <pc:sldLayoutMkLst>
            <pc:docMk/>
            <pc:sldMasterMk cId="3475826612" sldId="2147483705"/>
            <pc:sldLayoutMk cId="1891131164" sldId="2147483712"/>
          </pc:sldLayoutMkLst>
          <pc:spChg chg="mod">
            <ac:chgData name="Fake Test User" userId="SID-0" providerId="Test" clId="FakeClientId" dt="2021-09-06T07:27:39.735" v="926" actId="790"/>
            <ac:spMkLst>
              <pc:docMk/>
              <pc:sldMasterMk cId="3475826612" sldId="2147483705"/>
              <pc:sldLayoutMk cId="1891131164" sldId="214748371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7:39.735" v="926" actId="790"/>
            <ac:spMkLst>
              <pc:docMk/>
              <pc:sldMasterMk cId="3475826612" sldId="2147483705"/>
              <pc:sldLayoutMk cId="1891131164" sldId="214748371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7:39.735" v="926" actId="790"/>
            <ac:spMkLst>
              <pc:docMk/>
              <pc:sldMasterMk cId="3475826612" sldId="2147483705"/>
              <pc:sldLayoutMk cId="1891131164" sldId="2147483712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7:46.891" v="927" actId="790"/>
          <pc:sldLayoutMkLst>
            <pc:docMk/>
            <pc:sldMasterMk cId="3475826612" sldId="2147483705"/>
            <pc:sldLayoutMk cId="2926324534" sldId="2147483713"/>
          </pc:sldLayoutMkLst>
          <pc:spChg chg="mod">
            <ac:chgData name="Fake Test User" userId="SID-0" providerId="Test" clId="FakeClientId" dt="2021-09-06T07:27:46.891" v="927" actId="790"/>
            <ac:spMkLst>
              <pc:docMk/>
              <pc:sldMasterMk cId="3475826612" sldId="2147483705"/>
              <pc:sldLayoutMk cId="2926324534" sldId="214748371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7:46.891" v="927" actId="790"/>
            <ac:spMkLst>
              <pc:docMk/>
              <pc:sldMasterMk cId="3475826612" sldId="2147483705"/>
              <pc:sldLayoutMk cId="2926324534" sldId="214748371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7:46.891" v="927" actId="790"/>
            <ac:spMkLst>
              <pc:docMk/>
              <pc:sldMasterMk cId="3475826612" sldId="2147483705"/>
              <pc:sldLayoutMk cId="2926324534" sldId="214748371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7:46.891" v="927" actId="790"/>
            <ac:spMkLst>
              <pc:docMk/>
              <pc:sldMasterMk cId="3475826612" sldId="2147483705"/>
              <pc:sldLayoutMk cId="2926324534" sldId="214748371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7:46.891" v="927" actId="790"/>
            <ac:spMkLst>
              <pc:docMk/>
              <pc:sldMasterMk cId="3475826612" sldId="2147483705"/>
              <pc:sldLayoutMk cId="2926324534" sldId="214748371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7:46.891" v="927" actId="790"/>
            <ac:spMkLst>
              <pc:docMk/>
              <pc:sldMasterMk cId="3475826612" sldId="2147483705"/>
              <pc:sldLayoutMk cId="2926324534" sldId="214748371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7:56.891" v="929" actId="790"/>
          <pc:sldLayoutMkLst>
            <pc:docMk/>
            <pc:sldMasterMk cId="3475826612" sldId="2147483705"/>
            <pc:sldLayoutMk cId="221218675" sldId="2147483714"/>
          </pc:sldLayoutMkLst>
          <pc:spChg chg="mod">
            <ac:chgData name="Fake Test User" userId="SID-0" providerId="Test" clId="FakeClientId" dt="2021-09-06T07:27:56.891" v="929" actId="790"/>
            <ac:spMkLst>
              <pc:docMk/>
              <pc:sldMasterMk cId="3475826612" sldId="2147483705"/>
              <pc:sldLayoutMk cId="221218675" sldId="214748371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7:56.891" v="929" actId="790"/>
            <ac:spMkLst>
              <pc:docMk/>
              <pc:sldMasterMk cId="3475826612" sldId="2147483705"/>
              <pc:sldLayoutMk cId="221218675" sldId="214748371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7:56.891" v="929" actId="790"/>
            <ac:spMkLst>
              <pc:docMk/>
              <pc:sldMasterMk cId="3475826612" sldId="2147483705"/>
              <pc:sldLayoutMk cId="221218675" sldId="214748371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7:56.891" v="929" actId="790"/>
            <ac:spMkLst>
              <pc:docMk/>
              <pc:sldMasterMk cId="3475826612" sldId="2147483705"/>
              <pc:sldLayoutMk cId="221218675" sldId="214748371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7:56.891" v="929" actId="790"/>
            <ac:spMkLst>
              <pc:docMk/>
              <pc:sldMasterMk cId="3475826612" sldId="2147483705"/>
              <pc:sldLayoutMk cId="221218675" sldId="214748371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7:56.891" v="929" actId="790"/>
            <ac:spMkLst>
              <pc:docMk/>
              <pc:sldMasterMk cId="3475826612" sldId="2147483705"/>
              <pc:sldLayoutMk cId="221218675" sldId="214748371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8:06.173" v="930" actId="790"/>
          <pc:sldLayoutMkLst>
            <pc:docMk/>
            <pc:sldMasterMk cId="3475826612" sldId="2147483705"/>
            <pc:sldLayoutMk cId="2890165182" sldId="2147483715"/>
          </pc:sldLayoutMkLst>
          <pc:spChg chg="mod">
            <ac:chgData name="Fake Test User" userId="SID-0" providerId="Test" clId="FakeClientId" dt="2021-09-06T07:28:06.173" v="930" actId="790"/>
            <ac:spMkLst>
              <pc:docMk/>
              <pc:sldMasterMk cId="3475826612" sldId="2147483705"/>
              <pc:sldLayoutMk cId="2890165182" sldId="214748371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8:06.173" v="930" actId="790"/>
            <ac:spMkLst>
              <pc:docMk/>
              <pc:sldMasterMk cId="3475826612" sldId="2147483705"/>
              <pc:sldLayoutMk cId="2890165182" sldId="214748371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8:06.173" v="930" actId="790"/>
            <ac:spMkLst>
              <pc:docMk/>
              <pc:sldMasterMk cId="3475826612" sldId="2147483705"/>
              <pc:sldLayoutMk cId="2890165182" sldId="214748371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8:06.173" v="930" actId="790"/>
            <ac:spMkLst>
              <pc:docMk/>
              <pc:sldMasterMk cId="3475826612" sldId="2147483705"/>
              <pc:sldLayoutMk cId="2890165182" sldId="214748371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8:06.173" v="930" actId="790"/>
            <ac:spMkLst>
              <pc:docMk/>
              <pc:sldMasterMk cId="3475826612" sldId="2147483705"/>
              <pc:sldLayoutMk cId="2890165182" sldId="214748371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8:06.173" v="930" actId="790"/>
            <ac:spMkLst>
              <pc:docMk/>
              <pc:sldMasterMk cId="3475826612" sldId="2147483705"/>
              <pc:sldLayoutMk cId="2890165182" sldId="214748371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8:13.282" v="931" actId="790"/>
          <pc:sldLayoutMkLst>
            <pc:docMk/>
            <pc:sldMasterMk cId="3475826612" sldId="2147483705"/>
            <pc:sldLayoutMk cId="4131110589" sldId="2147483716"/>
          </pc:sldLayoutMkLst>
          <pc:spChg chg="mod">
            <ac:chgData name="Fake Test User" userId="SID-0" providerId="Test" clId="FakeClientId" dt="2021-09-06T07:28:13.282" v="931" actId="790"/>
            <ac:spMkLst>
              <pc:docMk/>
              <pc:sldMasterMk cId="3475826612" sldId="2147483705"/>
              <pc:sldLayoutMk cId="4131110589" sldId="214748371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8:13.282" v="931" actId="790"/>
            <ac:spMkLst>
              <pc:docMk/>
              <pc:sldMasterMk cId="3475826612" sldId="2147483705"/>
              <pc:sldLayoutMk cId="4131110589" sldId="214748371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8:13.282" v="931" actId="790"/>
            <ac:spMkLst>
              <pc:docMk/>
              <pc:sldMasterMk cId="3475826612" sldId="2147483705"/>
              <pc:sldLayoutMk cId="4131110589" sldId="214748371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8:13.282" v="931" actId="790"/>
            <ac:spMkLst>
              <pc:docMk/>
              <pc:sldMasterMk cId="3475826612" sldId="2147483705"/>
              <pc:sldLayoutMk cId="4131110589" sldId="214748371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8:13.282" v="931" actId="790"/>
            <ac:spMkLst>
              <pc:docMk/>
              <pc:sldMasterMk cId="3475826612" sldId="2147483705"/>
              <pc:sldLayoutMk cId="4131110589" sldId="21474837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8:34.470" v="935" actId="20577"/>
          <pc:sldLayoutMkLst>
            <pc:docMk/>
            <pc:sldMasterMk cId="3475826612" sldId="2147483705"/>
            <pc:sldLayoutMk cId="1373428286" sldId="2147483717"/>
          </pc:sldLayoutMkLst>
          <pc:spChg chg="mod">
            <ac:chgData name="Fake Test User" userId="SID-0" providerId="Test" clId="FakeClientId" dt="2021-09-06T07:28:25.391" v="933" actId="790"/>
            <ac:spMkLst>
              <pc:docMk/>
              <pc:sldMasterMk cId="3475826612" sldId="2147483705"/>
              <pc:sldLayoutMk cId="1373428286" sldId="214748371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8:25.391" v="933" actId="790"/>
            <ac:spMkLst>
              <pc:docMk/>
              <pc:sldMasterMk cId="3475826612" sldId="2147483705"/>
              <pc:sldLayoutMk cId="1373428286" sldId="214748371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8:25.391" v="933" actId="790"/>
            <ac:spMkLst>
              <pc:docMk/>
              <pc:sldMasterMk cId="3475826612" sldId="2147483705"/>
              <pc:sldLayoutMk cId="1373428286" sldId="214748371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8:25.391" v="933" actId="790"/>
            <ac:spMkLst>
              <pc:docMk/>
              <pc:sldMasterMk cId="3475826612" sldId="2147483705"/>
              <pc:sldLayoutMk cId="1373428286" sldId="214748371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8:25.391" v="933" actId="790"/>
            <ac:spMkLst>
              <pc:docMk/>
              <pc:sldMasterMk cId="3475826612" sldId="2147483705"/>
              <pc:sldLayoutMk cId="1373428286" sldId="214748371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7:28:25.391" v="933" actId="790"/>
            <ac:spMkLst>
              <pc:docMk/>
              <pc:sldMasterMk cId="3475826612" sldId="2147483705"/>
              <pc:sldLayoutMk cId="1373428286" sldId="214748371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7:28:34.470" v="935" actId="20577"/>
            <ac:spMkLst>
              <pc:docMk/>
              <pc:sldMasterMk cId="3475826612" sldId="2147483705"/>
              <pc:sldLayoutMk cId="1373428286" sldId="2147483717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7:28:31.032" v="934" actId="20577"/>
            <ac:spMkLst>
              <pc:docMk/>
              <pc:sldMasterMk cId="3475826612" sldId="2147483705"/>
              <pc:sldLayoutMk cId="1373428286" sldId="2147483717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8:42.813" v="936" actId="790"/>
          <pc:sldLayoutMkLst>
            <pc:docMk/>
            <pc:sldMasterMk cId="3475826612" sldId="2147483705"/>
            <pc:sldLayoutMk cId="2218869794" sldId="2147483718"/>
          </pc:sldLayoutMkLst>
          <pc:spChg chg="mod">
            <ac:chgData name="Fake Test User" userId="SID-0" providerId="Test" clId="FakeClientId" dt="2021-09-06T07:28:42.813" v="936" actId="790"/>
            <ac:spMkLst>
              <pc:docMk/>
              <pc:sldMasterMk cId="3475826612" sldId="2147483705"/>
              <pc:sldLayoutMk cId="2218869794" sldId="214748371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8:42.813" v="936" actId="790"/>
            <ac:spMkLst>
              <pc:docMk/>
              <pc:sldMasterMk cId="3475826612" sldId="2147483705"/>
              <pc:sldLayoutMk cId="2218869794" sldId="214748371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8:42.813" v="936" actId="790"/>
            <ac:spMkLst>
              <pc:docMk/>
              <pc:sldMasterMk cId="3475826612" sldId="2147483705"/>
              <pc:sldLayoutMk cId="2218869794" sldId="214748371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8:42.813" v="936" actId="790"/>
            <ac:spMkLst>
              <pc:docMk/>
              <pc:sldMasterMk cId="3475826612" sldId="2147483705"/>
              <pc:sldLayoutMk cId="2218869794" sldId="214748371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28:42.813" v="936" actId="790"/>
            <ac:spMkLst>
              <pc:docMk/>
              <pc:sldMasterMk cId="3475826612" sldId="2147483705"/>
              <pc:sldLayoutMk cId="2218869794" sldId="214748371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8:49.954" v="937" actId="790"/>
          <pc:sldLayoutMkLst>
            <pc:docMk/>
            <pc:sldMasterMk cId="3475826612" sldId="2147483705"/>
            <pc:sldLayoutMk cId="2122087897" sldId="2147483719"/>
          </pc:sldLayoutMkLst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7:28:49.954" v="937" actId="790"/>
            <ac:spMkLst>
              <pc:docMk/>
              <pc:sldMasterMk cId="3475826612" sldId="2147483705"/>
              <pc:sldLayoutMk cId="2122087897" sldId="214748371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9:02.704" v="939" actId="790"/>
          <pc:sldLayoutMkLst>
            <pc:docMk/>
            <pc:sldMasterMk cId="3475826612" sldId="2147483705"/>
            <pc:sldLayoutMk cId="2124628002" sldId="2147483720"/>
          </pc:sldLayoutMkLst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6T07:29:02.704" v="939" actId="790"/>
            <ac:spMkLst>
              <pc:docMk/>
              <pc:sldMasterMk cId="3475826612" sldId="2147483705"/>
              <pc:sldLayoutMk cId="2124628002" sldId="2147483720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9:11.501" v="940" actId="790"/>
          <pc:sldLayoutMkLst>
            <pc:docMk/>
            <pc:sldMasterMk cId="3475826612" sldId="2147483705"/>
            <pc:sldLayoutMk cId="831590654" sldId="2147483721"/>
          </pc:sldLayoutMkLst>
          <pc:spChg chg="mod">
            <ac:chgData name="Fake Test User" userId="SID-0" providerId="Test" clId="FakeClientId" dt="2021-09-06T07:29:11.501" v="940" actId="790"/>
            <ac:spMkLst>
              <pc:docMk/>
              <pc:sldMasterMk cId="3475826612" sldId="2147483705"/>
              <pc:sldLayoutMk cId="831590654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9:11.501" v="940" actId="790"/>
            <ac:spMkLst>
              <pc:docMk/>
              <pc:sldMasterMk cId="3475826612" sldId="2147483705"/>
              <pc:sldLayoutMk cId="831590654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9:11.501" v="940" actId="790"/>
            <ac:spMkLst>
              <pc:docMk/>
              <pc:sldMasterMk cId="3475826612" sldId="2147483705"/>
              <pc:sldLayoutMk cId="831590654" sldId="214748372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9:11.501" v="940" actId="790"/>
            <ac:spMkLst>
              <pc:docMk/>
              <pc:sldMasterMk cId="3475826612" sldId="2147483705"/>
              <pc:sldLayoutMk cId="831590654" sldId="214748372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9:11.501" v="940" actId="790"/>
            <ac:spMkLst>
              <pc:docMk/>
              <pc:sldMasterMk cId="3475826612" sldId="2147483705"/>
              <pc:sldLayoutMk cId="831590654" sldId="214748372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29:31.360" v="943" actId="120"/>
          <pc:sldLayoutMkLst>
            <pc:docMk/>
            <pc:sldMasterMk cId="3475826612" sldId="2147483705"/>
            <pc:sldLayoutMk cId="3809886901" sldId="2147483722"/>
          </pc:sldLayoutMkLst>
          <pc:spChg chg="mod">
            <ac:chgData name="Fake Test User" userId="SID-0" providerId="Test" clId="FakeClientId" dt="2021-09-06T07:29:24.282" v="941" actId="790"/>
            <ac:spMkLst>
              <pc:docMk/>
              <pc:sldMasterMk cId="3475826612" sldId="2147483705"/>
              <pc:sldLayoutMk cId="3809886901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29:24.282" v="941" actId="790"/>
            <ac:spMkLst>
              <pc:docMk/>
              <pc:sldMasterMk cId="3475826612" sldId="2147483705"/>
              <pc:sldLayoutMk cId="3809886901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29:28.860" v="942" actId="121"/>
            <ac:spMkLst>
              <pc:docMk/>
              <pc:sldMasterMk cId="3475826612" sldId="2147483705"/>
              <pc:sldLayoutMk cId="3809886901" sldId="214748372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29:31.360" v="943" actId="120"/>
            <ac:spMkLst>
              <pc:docMk/>
              <pc:sldMasterMk cId="3475826612" sldId="2147483705"/>
              <pc:sldLayoutMk cId="3809886901" sldId="214748372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29:24.282" v="941" actId="790"/>
            <ac:spMkLst>
              <pc:docMk/>
              <pc:sldMasterMk cId="3475826612" sldId="2147483705"/>
              <pc:sldLayoutMk cId="3809886901" sldId="2147483722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6T07:55:10.168" v="1325" actId="120"/>
        <pc:sldMasterMkLst>
          <pc:docMk/>
          <pc:sldMasterMk cId="526897659" sldId="2147483723"/>
        </pc:sldMasterMkLst>
        <pc:spChg chg="mod">
          <ac:chgData name="Fake Test User" userId="SID-0" providerId="Test" clId="FakeClientId" dt="2021-09-06T07:29:42.735" v="945" actId="790"/>
          <ac:spMkLst>
            <pc:docMk/>
            <pc:sldMasterMk cId="526897659" sldId="2147483723"/>
            <ac:spMk id="2" creationId="{00000000-0000-0000-0000-000000000000}"/>
          </ac:spMkLst>
        </pc:spChg>
        <pc:spChg chg="mod">
          <ac:chgData name="Fake Test User" userId="SID-0" providerId="Test" clId="FakeClientId" dt="2021-09-06T07:29:42.735" v="945" actId="790"/>
          <ac:spMkLst>
            <pc:docMk/>
            <pc:sldMasterMk cId="526897659" sldId="2147483723"/>
            <ac:spMk id="3" creationId="{00000000-0000-0000-0000-000000000000}"/>
          </ac:spMkLst>
        </pc:spChg>
        <pc:spChg chg="mod">
          <ac:chgData name="Fake Test User" userId="SID-0" providerId="Test" clId="FakeClientId" dt="2021-09-06T07:29:46.673" v="946" actId="120"/>
          <ac:spMkLst>
            <pc:docMk/>
            <pc:sldMasterMk cId="526897659" sldId="2147483723"/>
            <ac:spMk id="4" creationId="{00000000-0000-0000-0000-000000000000}"/>
          </ac:spMkLst>
        </pc:spChg>
        <pc:spChg chg="mod">
          <ac:chgData name="Fake Test User" userId="SID-0" providerId="Test" clId="FakeClientId" dt="2021-09-06T07:29:42.735" v="945" actId="790"/>
          <ac:spMkLst>
            <pc:docMk/>
            <pc:sldMasterMk cId="526897659" sldId="2147483723"/>
            <ac:spMk id="5" creationId="{00000000-0000-0000-0000-000000000000}"/>
          </ac:spMkLst>
        </pc:spChg>
        <pc:spChg chg="mod">
          <ac:chgData name="Fake Test User" userId="SID-0" providerId="Test" clId="FakeClientId" dt="2021-09-06T07:29:42.735" v="945" actId="790"/>
          <ac:spMkLst>
            <pc:docMk/>
            <pc:sldMasterMk cId="526897659" sldId="2147483723"/>
            <ac:spMk id="6" creationId="{00000000-0000-0000-0000-000000000000}"/>
          </ac:spMkLst>
        </pc:spChg>
        <pc:sldLayoutChg chg="addSp delSp modSp mod">
          <pc:chgData name="Fake Test User" userId="SID-0" providerId="Test" clId="FakeClientId" dt="2021-09-06T07:55:10.168" v="1325" actId="120"/>
          <pc:sldLayoutMkLst>
            <pc:docMk/>
            <pc:sldMasterMk cId="526897659" sldId="2147483723"/>
            <pc:sldLayoutMk cId="3588423571" sldId="2147483724"/>
          </pc:sldLayoutMkLst>
          <pc:spChg chg="mod">
            <ac:chgData name="Fake Test User" userId="SID-0" providerId="Test" clId="FakeClientId" dt="2021-09-06T07:55:10.168" v="1325" actId="120"/>
            <ac:spMkLst>
              <pc:docMk/>
              <pc:sldMasterMk cId="526897659" sldId="2147483723"/>
              <pc:sldLayoutMk cId="3588423571" sldId="214748372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55:10.168" v="1325" actId="120"/>
            <ac:spMkLst>
              <pc:docMk/>
              <pc:sldMasterMk cId="526897659" sldId="2147483723"/>
              <pc:sldLayoutMk cId="3588423571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0:00.735" v="948" actId="790"/>
            <ac:spMkLst>
              <pc:docMk/>
              <pc:sldMasterMk cId="526897659" sldId="2147483723"/>
              <pc:sldLayoutMk cId="3588423571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0:00.735" v="948" actId="790"/>
            <ac:spMkLst>
              <pc:docMk/>
              <pc:sldMasterMk cId="526897659" sldId="2147483723"/>
              <pc:sldLayoutMk cId="3588423571" sldId="214748372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54:58.949" v="1323" actId="1076"/>
            <ac:spMkLst>
              <pc:docMk/>
              <pc:sldMasterMk cId="526897659" sldId="2147483723"/>
              <pc:sldLayoutMk cId="3588423571" sldId="2147483724"/>
              <ac:spMk id="6" creationId="{00000000-0000-0000-0000-000000000000}"/>
            </ac:spMkLst>
          </pc:spChg>
          <pc:spChg chg="topLvl">
            <ac:chgData name="Fake Test User" userId="SID-0" providerId="Test" clId="FakeClientId" dt="2021-09-06T07:54:51.058" v="1322" actId="165"/>
            <ac:spMkLst>
              <pc:docMk/>
              <pc:sldMasterMk cId="526897659" sldId="2147483723"/>
              <pc:sldLayoutMk cId="3588423571" sldId="2147483724"/>
              <ac:spMk id="9" creationId="{00000000-0000-0000-0000-000000000000}"/>
            </ac:spMkLst>
          </pc:spChg>
          <pc:spChg chg="topLvl">
            <ac:chgData name="Fake Test User" userId="SID-0" providerId="Test" clId="FakeClientId" dt="2021-09-06T07:54:51.058" v="1322" actId="165"/>
            <ac:spMkLst>
              <pc:docMk/>
              <pc:sldMasterMk cId="526897659" sldId="2147483723"/>
              <pc:sldLayoutMk cId="3588423571" sldId="2147483724"/>
              <ac:spMk id="10" creationId="{00000000-0000-0000-0000-000000000000}"/>
            </ac:spMkLst>
          </pc:spChg>
          <pc:grpChg chg="add del mod">
            <ac:chgData name="Fake Test User" userId="SID-0" providerId="Test" clId="FakeClientId" dt="2021-09-06T07:54:51.058" v="1322" actId="165"/>
            <ac:grpSpMkLst>
              <pc:docMk/>
              <pc:sldMasterMk cId="526897659" sldId="2147483723"/>
              <pc:sldLayoutMk cId="3588423571" sldId="2147483724"/>
              <ac:grpSpMk id="11" creationId="{CA8663E5-1E5B-42DE-BDC7-68EE492DBBF8}"/>
            </ac:grpSpMkLst>
          </pc:grpChg>
          <pc:picChg chg="topLvl">
            <ac:chgData name="Fake Test User" userId="SID-0" providerId="Test" clId="FakeClientId" dt="2021-09-06T07:54:51.058" v="1322" actId="165"/>
            <ac:picMkLst>
              <pc:docMk/>
              <pc:sldMasterMk cId="526897659" sldId="2147483723"/>
              <pc:sldLayoutMk cId="3588423571" sldId="2147483724"/>
              <ac:picMk id="7" creationId="{00000000-0000-0000-0000-000000000000}"/>
            </ac:picMkLst>
          </pc:picChg>
          <pc:picChg chg="topLvl">
            <ac:chgData name="Fake Test User" userId="SID-0" providerId="Test" clId="FakeClientId" dt="2021-09-06T07:54:51.058" v="1322" actId="165"/>
            <ac:picMkLst>
              <pc:docMk/>
              <pc:sldMasterMk cId="526897659" sldId="2147483723"/>
              <pc:sldLayoutMk cId="3588423571" sldId="2147483724"/>
              <ac:picMk id="8" creationId="{00000000-0000-0000-0000-000000000000}"/>
            </ac:picMkLst>
          </pc:picChg>
        </pc:sldLayoutChg>
        <pc:sldLayoutChg chg="modSp mod">
          <pc:chgData name="Fake Test User" userId="SID-0" providerId="Test" clId="FakeClientId" dt="2021-09-06T07:30:14.266" v="950" actId="790"/>
          <pc:sldLayoutMkLst>
            <pc:docMk/>
            <pc:sldMasterMk cId="526897659" sldId="2147483723"/>
            <pc:sldLayoutMk cId="1057999558" sldId="2147483725"/>
          </pc:sldLayoutMkLst>
          <pc:spChg chg="mod">
            <ac:chgData name="Fake Test User" userId="SID-0" providerId="Test" clId="FakeClientId" dt="2021-09-06T07:30:14.266" v="950" actId="790"/>
            <ac:spMkLst>
              <pc:docMk/>
              <pc:sldMasterMk cId="526897659" sldId="2147483723"/>
              <pc:sldLayoutMk cId="1057999558" sldId="214748372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0:14.266" v="950" actId="790"/>
            <ac:spMkLst>
              <pc:docMk/>
              <pc:sldMasterMk cId="526897659" sldId="2147483723"/>
              <pc:sldLayoutMk cId="1057999558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0:14.266" v="950" actId="790"/>
            <ac:spMkLst>
              <pc:docMk/>
              <pc:sldMasterMk cId="526897659" sldId="2147483723"/>
              <pc:sldLayoutMk cId="1057999558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0:14.266" v="950" actId="790"/>
            <ac:spMkLst>
              <pc:docMk/>
              <pc:sldMasterMk cId="526897659" sldId="2147483723"/>
              <pc:sldLayoutMk cId="1057999558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0:14.266" v="950" actId="790"/>
            <ac:spMkLst>
              <pc:docMk/>
              <pc:sldMasterMk cId="526897659" sldId="2147483723"/>
              <pc:sldLayoutMk cId="1057999558" sldId="214748372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0:21.516" v="951" actId="790"/>
          <pc:sldLayoutMkLst>
            <pc:docMk/>
            <pc:sldMasterMk cId="526897659" sldId="2147483723"/>
            <pc:sldLayoutMk cId="251986355" sldId="2147483726"/>
          </pc:sldLayoutMkLst>
          <pc:spChg chg="mod">
            <ac:chgData name="Fake Test User" userId="SID-0" providerId="Test" clId="FakeClientId" dt="2021-09-06T07:30:21.516" v="951" actId="790"/>
            <ac:spMkLst>
              <pc:docMk/>
              <pc:sldMasterMk cId="526897659" sldId="2147483723"/>
              <pc:sldLayoutMk cId="251986355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0:21.516" v="951" actId="790"/>
            <ac:spMkLst>
              <pc:docMk/>
              <pc:sldMasterMk cId="526897659" sldId="2147483723"/>
              <pc:sldLayoutMk cId="251986355" sldId="214748372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0:21.516" v="951" actId="790"/>
            <ac:spMkLst>
              <pc:docMk/>
              <pc:sldMasterMk cId="526897659" sldId="2147483723"/>
              <pc:sldLayoutMk cId="251986355" sldId="214748372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0:21.516" v="951" actId="790"/>
            <ac:spMkLst>
              <pc:docMk/>
              <pc:sldMasterMk cId="526897659" sldId="2147483723"/>
              <pc:sldLayoutMk cId="251986355" sldId="214748372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0:21.516" v="951" actId="790"/>
            <ac:spMkLst>
              <pc:docMk/>
              <pc:sldMasterMk cId="526897659" sldId="2147483723"/>
              <pc:sldLayoutMk cId="251986355" sldId="214748372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0:35.829" v="953" actId="790"/>
          <pc:sldLayoutMkLst>
            <pc:docMk/>
            <pc:sldMasterMk cId="526897659" sldId="2147483723"/>
            <pc:sldLayoutMk cId="400391073" sldId="2147483727"/>
          </pc:sldLayoutMkLst>
          <pc:spChg chg="mod">
            <ac:chgData name="Fake Test User" userId="SID-0" providerId="Test" clId="FakeClientId" dt="2021-09-06T07:30:35.829" v="953" actId="790"/>
            <ac:spMkLst>
              <pc:docMk/>
              <pc:sldMasterMk cId="526897659" sldId="2147483723"/>
              <pc:sldLayoutMk cId="400391073" sldId="214748372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0:35.829" v="953" actId="790"/>
            <ac:spMkLst>
              <pc:docMk/>
              <pc:sldMasterMk cId="526897659" sldId="2147483723"/>
              <pc:sldLayoutMk cId="400391073" sldId="214748372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0:35.829" v="953" actId="790"/>
            <ac:spMkLst>
              <pc:docMk/>
              <pc:sldMasterMk cId="526897659" sldId="2147483723"/>
              <pc:sldLayoutMk cId="400391073" sldId="214748372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0:35.829" v="953" actId="790"/>
            <ac:spMkLst>
              <pc:docMk/>
              <pc:sldMasterMk cId="526897659" sldId="2147483723"/>
              <pc:sldLayoutMk cId="400391073" sldId="214748372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0:35.829" v="953" actId="790"/>
            <ac:spMkLst>
              <pc:docMk/>
              <pc:sldMasterMk cId="526897659" sldId="2147483723"/>
              <pc:sldLayoutMk cId="400391073" sldId="214748372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30:35.829" v="953" actId="790"/>
            <ac:spMkLst>
              <pc:docMk/>
              <pc:sldMasterMk cId="526897659" sldId="2147483723"/>
              <pc:sldLayoutMk cId="400391073" sldId="214748372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0:43.876" v="954" actId="790"/>
          <pc:sldLayoutMkLst>
            <pc:docMk/>
            <pc:sldMasterMk cId="526897659" sldId="2147483723"/>
            <pc:sldLayoutMk cId="412925458" sldId="2147483728"/>
          </pc:sldLayoutMkLst>
          <pc:spChg chg="mod">
            <ac:chgData name="Fake Test User" userId="SID-0" providerId="Test" clId="FakeClientId" dt="2021-09-06T07:30:43.876" v="954" actId="790"/>
            <ac:spMkLst>
              <pc:docMk/>
              <pc:sldMasterMk cId="526897659" sldId="2147483723"/>
              <pc:sldLayoutMk cId="412925458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0:43.876" v="954" actId="790"/>
            <ac:spMkLst>
              <pc:docMk/>
              <pc:sldMasterMk cId="526897659" sldId="2147483723"/>
              <pc:sldLayoutMk cId="412925458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0:43.876" v="954" actId="790"/>
            <ac:spMkLst>
              <pc:docMk/>
              <pc:sldMasterMk cId="526897659" sldId="2147483723"/>
              <pc:sldLayoutMk cId="412925458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0:43.876" v="954" actId="790"/>
            <ac:spMkLst>
              <pc:docMk/>
              <pc:sldMasterMk cId="526897659" sldId="2147483723"/>
              <pc:sldLayoutMk cId="412925458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0:43.876" v="954" actId="790"/>
            <ac:spMkLst>
              <pc:docMk/>
              <pc:sldMasterMk cId="526897659" sldId="2147483723"/>
              <pc:sldLayoutMk cId="412925458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30:43.876" v="954" actId="790"/>
            <ac:spMkLst>
              <pc:docMk/>
              <pc:sldMasterMk cId="526897659" sldId="2147483723"/>
              <pc:sldLayoutMk cId="412925458" sldId="2147483728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7:30:43.876" v="954" actId="790"/>
            <ac:spMkLst>
              <pc:docMk/>
              <pc:sldMasterMk cId="526897659" sldId="2147483723"/>
              <pc:sldLayoutMk cId="412925458" sldId="2147483728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7:30:43.876" v="954" actId="790"/>
            <ac:spMkLst>
              <pc:docMk/>
              <pc:sldMasterMk cId="526897659" sldId="2147483723"/>
              <pc:sldLayoutMk cId="412925458" sldId="214748372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0:52.907" v="956" actId="790"/>
          <pc:sldLayoutMkLst>
            <pc:docMk/>
            <pc:sldMasterMk cId="526897659" sldId="2147483723"/>
            <pc:sldLayoutMk cId="2801469155" sldId="2147483729"/>
          </pc:sldLayoutMkLst>
          <pc:spChg chg="mod">
            <ac:chgData name="Fake Test User" userId="SID-0" providerId="Test" clId="FakeClientId" dt="2021-09-06T07:30:52.907" v="956" actId="790"/>
            <ac:spMkLst>
              <pc:docMk/>
              <pc:sldMasterMk cId="526897659" sldId="2147483723"/>
              <pc:sldLayoutMk cId="2801469155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0:52.907" v="956" actId="790"/>
            <ac:spMkLst>
              <pc:docMk/>
              <pc:sldMasterMk cId="526897659" sldId="2147483723"/>
              <pc:sldLayoutMk cId="2801469155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0:52.907" v="956" actId="790"/>
            <ac:spMkLst>
              <pc:docMk/>
              <pc:sldMasterMk cId="526897659" sldId="2147483723"/>
              <pc:sldLayoutMk cId="2801469155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0:52.907" v="956" actId="790"/>
            <ac:spMkLst>
              <pc:docMk/>
              <pc:sldMasterMk cId="526897659" sldId="2147483723"/>
              <pc:sldLayoutMk cId="2801469155" sldId="2147483729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1:03.188" v="957" actId="790"/>
          <pc:sldLayoutMkLst>
            <pc:docMk/>
            <pc:sldMasterMk cId="526897659" sldId="2147483723"/>
            <pc:sldLayoutMk cId="3005378833" sldId="2147483730"/>
          </pc:sldLayoutMkLst>
          <pc:spChg chg="mod">
            <ac:chgData name="Fake Test User" userId="SID-0" providerId="Test" clId="FakeClientId" dt="2021-09-06T07:31:03.188" v="957" actId="790"/>
            <ac:spMkLst>
              <pc:docMk/>
              <pc:sldMasterMk cId="526897659" sldId="2147483723"/>
              <pc:sldLayoutMk cId="3005378833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1:03.188" v="957" actId="790"/>
            <ac:spMkLst>
              <pc:docMk/>
              <pc:sldMasterMk cId="526897659" sldId="2147483723"/>
              <pc:sldLayoutMk cId="3005378833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1:03.188" v="957" actId="790"/>
            <ac:spMkLst>
              <pc:docMk/>
              <pc:sldMasterMk cId="526897659" sldId="2147483723"/>
              <pc:sldLayoutMk cId="3005378833" sldId="2147483730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1:12.188" v="958" actId="790"/>
          <pc:sldLayoutMkLst>
            <pc:docMk/>
            <pc:sldMasterMk cId="526897659" sldId="2147483723"/>
            <pc:sldLayoutMk cId="3933333917" sldId="2147483731"/>
          </pc:sldLayoutMkLst>
          <pc:spChg chg="mod">
            <ac:chgData name="Fake Test User" userId="SID-0" providerId="Test" clId="FakeClientId" dt="2021-09-06T07:31:12.188" v="958" actId="790"/>
            <ac:spMkLst>
              <pc:docMk/>
              <pc:sldMasterMk cId="526897659" sldId="2147483723"/>
              <pc:sldLayoutMk cId="3933333917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1:12.188" v="958" actId="790"/>
            <ac:spMkLst>
              <pc:docMk/>
              <pc:sldMasterMk cId="526897659" sldId="2147483723"/>
              <pc:sldLayoutMk cId="3933333917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1:12.188" v="958" actId="790"/>
            <ac:spMkLst>
              <pc:docMk/>
              <pc:sldMasterMk cId="526897659" sldId="2147483723"/>
              <pc:sldLayoutMk cId="3933333917" sldId="214748373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1:12.188" v="958" actId="790"/>
            <ac:spMkLst>
              <pc:docMk/>
              <pc:sldMasterMk cId="526897659" sldId="2147483723"/>
              <pc:sldLayoutMk cId="3933333917" sldId="214748373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1:12.188" v="958" actId="790"/>
            <ac:spMkLst>
              <pc:docMk/>
              <pc:sldMasterMk cId="526897659" sldId="2147483723"/>
              <pc:sldLayoutMk cId="3933333917" sldId="214748373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31:12.188" v="958" actId="790"/>
            <ac:spMkLst>
              <pc:docMk/>
              <pc:sldMasterMk cId="526897659" sldId="2147483723"/>
              <pc:sldLayoutMk cId="3933333917" sldId="214748373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1:19.797" v="959" actId="790"/>
          <pc:sldLayoutMkLst>
            <pc:docMk/>
            <pc:sldMasterMk cId="526897659" sldId="2147483723"/>
            <pc:sldLayoutMk cId="2612067480" sldId="2147483732"/>
          </pc:sldLayoutMkLst>
          <pc:spChg chg="mod">
            <ac:chgData name="Fake Test User" userId="SID-0" providerId="Test" clId="FakeClientId" dt="2021-09-06T07:31:19.797" v="959" actId="790"/>
            <ac:spMkLst>
              <pc:docMk/>
              <pc:sldMasterMk cId="526897659" sldId="2147483723"/>
              <pc:sldLayoutMk cId="2612067480" sldId="214748373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1:19.797" v="959" actId="790"/>
            <ac:spMkLst>
              <pc:docMk/>
              <pc:sldMasterMk cId="526897659" sldId="2147483723"/>
              <pc:sldLayoutMk cId="2612067480" sldId="214748373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1:19.797" v="959" actId="790"/>
            <ac:spMkLst>
              <pc:docMk/>
              <pc:sldMasterMk cId="526897659" sldId="2147483723"/>
              <pc:sldLayoutMk cId="2612067480" sldId="214748373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1:19.797" v="959" actId="790"/>
            <ac:spMkLst>
              <pc:docMk/>
              <pc:sldMasterMk cId="526897659" sldId="2147483723"/>
              <pc:sldLayoutMk cId="2612067480" sldId="214748373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1:19.797" v="959" actId="790"/>
            <ac:spMkLst>
              <pc:docMk/>
              <pc:sldMasterMk cId="526897659" sldId="2147483723"/>
              <pc:sldLayoutMk cId="2612067480" sldId="214748373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31:19.797" v="959" actId="790"/>
            <ac:spMkLst>
              <pc:docMk/>
              <pc:sldMasterMk cId="526897659" sldId="2147483723"/>
              <pc:sldLayoutMk cId="2612067480" sldId="214748373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1:29.094" v="960" actId="790"/>
          <pc:sldLayoutMkLst>
            <pc:docMk/>
            <pc:sldMasterMk cId="526897659" sldId="2147483723"/>
            <pc:sldLayoutMk cId="3480607522" sldId="2147483733"/>
          </pc:sldLayoutMkLst>
          <pc:spChg chg="mod">
            <ac:chgData name="Fake Test User" userId="SID-0" providerId="Test" clId="FakeClientId" dt="2021-09-06T07:31:29.094" v="960" actId="790"/>
            <ac:spMkLst>
              <pc:docMk/>
              <pc:sldMasterMk cId="526897659" sldId="2147483723"/>
              <pc:sldLayoutMk cId="3480607522" sldId="214748373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1:29.094" v="960" actId="790"/>
            <ac:spMkLst>
              <pc:docMk/>
              <pc:sldMasterMk cId="526897659" sldId="2147483723"/>
              <pc:sldLayoutMk cId="3480607522" sldId="214748373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1:29.094" v="960" actId="790"/>
            <ac:spMkLst>
              <pc:docMk/>
              <pc:sldMasterMk cId="526897659" sldId="2147483723"/>
              <pc:sldLayoutMk cId="3480607522" sldId="214748373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1:29.094" v="960" actId="790"/>
            <ac:spMkLst>
              <pc:docMk/>
              <pc:sldMasterMk cId="526897659" sldId="2147483723"/>
              <pc:sldLayoutMk cId="3480607522" sldId="214748373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1:29.094" v="960" actId="790"/>
            <ac:spMkLst>
              <pc:docMk/>
              <pc:sldMasterMk cId="526897659" sldId="2147483723"/>
              <pc:sldLayoutMk cId="3480607522" sldId="214748373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31:29.094" v="960" actId="790"/>
            <ac:spMkLst>
              <pc:docMk/>
              <pc:sldMasterMk cId="526897659" sldId="2147483723"/>
              <pc:sldLayoutMk cId="3480607522" sldId="21474837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1:42.469" v="961" actId="790"/>
          <pc:sldLayoutMkLst>
            <pc:docMk/>
            <pc:sldMasterMk cId="526897659" sldId="2147483723"/>
            <pc:sldLayoutMk cId="1874527180" sldId="2147483734"/>
          </pc:sldLayoutMkLst>
          <pc:spChg chg="mod">
            <ac:chgData name="Fake Test User" userId="SID-0" providerId="Test" clId="FakeClientId" dt="2021-09-06T07:31:42.469" v="961" actId="790"/>
            <ac:spMkLst>
              <pc:docMk/>
              <pc:sldMasterMk cId="526897659" sldId="2147483723"/>
              <pc:sldLayoutMk cId="1874527180" sldId="214748373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1:42.469" v="961" actId="790"/>
            <ac:spMkLst>
              <pc:docMk/>
              <pc:sldMasterMk cId="526897659" sldId="2147483723"/>
              <pc:sldLayoutMk cId="1874527180" sldId="214748373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1:42.469" v="961" actId="790"/>
            <ac:spMkLst>
              <pc:docMk/>
              <pc:sldMasterMk cId="526897659" sldId="2147483723"/>
              <pc:sldLayoutMk cId="1874527180" sldId="214748373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1:42.469" v="961" actId="790"/>
            <ac:spMkLst>
              <pc:docMk/>
              <pc:sldMasterMk cId="526897659" sldId="2147483723"/>
              <pc:sldLayoutMk cId="1874527180" sldId="214748373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31:42.469" v="961" actId="790"/>
            <ac:spMkLst>
              <pc:docMk/>
              <pc:sldMasterMk cId="526897659" sldId="2147483723"/>
              <pc:sldLayoutMk cId="1874527180" sldId="214748373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2:00.141" v="965" actId="20577"/>
          <pc:sldLayoutMkLst>
            <pc:docMk/>
            <pc:sldMasterMk cId="526897659" sldId="2147483723"/>
            <pc:sldLayoutMk cId="1897023079" sldId="2147483735"/>
          </pc:sldLayoutMkLst>
          <pc:spChg chg="mod">
            <ac:chgData name="Fake Test User" userId="SID-0" providerId="Test" clId="FakeClientId" dt="2021-09-06T07:31:51.579" v="963" actId="790"/>
            <ac:spMkLst>
              <pc:docMk/>
              <pc:sldMasterMk cId="526897659" sldId="2147483723"/>
              <pc:sldLayoutMk cId="1897023079" sldId="214748373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1:51.579" v="963" actId="790"/>
            <ac:spMkLst>
              <pc:docMk/>
              <pc:sldMasterMk cId="526897659" sldId="2147483723"/>
              <pc:sldLayoutMk cId="1897023079" sldId="214748373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1:51.579" v="963" actId="790"/>
            <ac:spMkLst>
              <pc:docMk/>
              <pc:sldMasterMk cId="526897659" sldId="2147483723"/>
              <pc:sldLayoutMk cId="1897023079" sldId="214748373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1:51.579" v="963" actId="790"/>
            <ac:spMkLst>
              <pc:docMk/>
              <pc:sldMasterMk cId="526897659" sldId="2147483723"/>
              <pc:sldLayoutMk cId="1897023079" sldId="214748373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31:51.579" v="963" actId="790"/>
            <ac:spMkLst>
              <pc:docMk/>
              <pc:sldMasterMk cId="526897659" sldId="2147483723"/>
              <pc:sldLayoutMk cId="1897023079" sldId="2147483735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7:31:51.579" v="963" actId="790"/>
            <ac:spMkLst>
              <pc:docMk/>
              <pc:sldMasterMk cId="526897659" sldId="2147483723"/>
              <pc:sldLayoutMk cId="1897023079" sldId="2147483735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6T07:31:55.485" v="964" actId="20577"/>
            <ac:spMkLst>
              <pc:docMk/>
              <pc:sldMasterMk cId="526897659" sldId="2147483723"/>
              <pc:sldLayoutMk cId="1897023079" sldId="2147483735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6T07:32:00.141" v="965" actId="20577"/>
            <ac:spMkLst>
              <pc:docMk/>
              <pc:sldMasterMk cId="526897659" sldId="2147483723"/>
              <pc:sldLayoutMk cId="1897023079" sldId="214748373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2:08.703" v="966" actId="790"/>
          <pc:sldLayoutMkLst>
            <pc:docMk/>
            <pc:sldMasterMk cId="526897659" sldId="2147483723"/>
            <pc:sldLayoutMk cId="1368646319" sldId="2147483736"/>
          </pc:sldLayoutMkLst>
          <pc:spChg chg="mod">
            <ac:chgData name="Fake Test User" userId="SID-0" providerId="Test" clId="FakeClientId" dt="2021-09-06T07:32:08.703" v="966" actId="790"/>
            <ac:spMkLst>
              <pc:docMk/>
              <pc:sldMasterMk cId="526897659" sldId="2147483723"/>
              <pc:sldLayoutMk cId="1368646319" sldId="214748373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2:08.703" v="966" actId="790"/>
            <ac:spMkLst>
              <pc:docMk/>
              <pc:sldMasterMk cId="526897659" sldId="2147483723"/>
              <pc:sldLayoutMk cId="1368646319" sldId="214748373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2:08.703" v="966" actId="790"/>
            <ac:spMkLst>
              <pc:docMk/>
              <pc:sldMasterMk cId="526897659" sldId="2147483723"/>
              <pc:sldLayoutMk cId="1368646319" sldId="214748373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2:08.703" v="966" actId="790"/>
            <ac:spMkLst>
              <pc:docMk/>
              <pc:sldMasterMk cId="526897659" sldId="2147483723"/>
              <pc:sldLayoutMk cId="1368646319" sldId="214748373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7:32:08.703" v="966" actId="790"/>
            <ac:spMkLst>
              <pc:docMk/>
              <pc:sldMasterMk cId="526897659" sldId="2147483723"/>
              <pc:sldLayoutMk cId="1368646319" sldId="214748373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2:26.641" v="967" actId="790"/>
          <pc:sldLayoutMkLst>
            <pc:docMk/>
            <pc:sldMasterMk cId="526897659" sldId="2147483723"/>
            <pc:sldLayoutMk cId="3591729612" sldId="2147483738"/>
          </pc:sldLayoutMkLst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6T07:32:26.641" v="967" actId="790"/>
            <ac:spMkLst>
              <pc:docMk/>
              <pc:sldMasterMk cId="526897659" sldId="2147483723"/>
              <pc:sldLayoutMk cId="3591729612" sldId="2147483738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2:36.157" v="969" actId="790"/>
          <pc:sldLayoutMkLst>
            <pc:docMk/>
            <pc:sldMasterMk cId="526897659" sldId="2147483723"/>
            <pc:sldLayoutMk cId="2649903713" sldId="2147483739"/>
          </pc:sldLayoutMkLst>
          <pc:spChg chg="mod">
            <ac:chgData name="Fake Test User" userId="SID-0" providerId="Test" clId="FakeClientId" dt="2021-09-06T07:32:36.157" v="969" actId="790"/>
            <ac:spMkLst>
              <pc:docMk/>
              <pc:sldMasterMk cId="526897659" sldId="2147483723"/>
              <pc:sldLayoutMk cId="2649903713" sldId="214748373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2:36.157" v="969" actId="790"/>
            <ac:spMkLst>
              <pc:docMk/>
              <pc:sldMasterMk cId="526897659" sldId="2147483723"/>
              <pc:sldLayoutMk cId="2649903713" sldId="214748373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2:36.157" v="969" actId="790"/>
            <ac:spMkLst>
              <pc:docMk/>
              <pc:sldMasterMk cId="526897659" sldId="2147483723"/>
              <pc:sldLayoutMk cId="2649903713" sldId="214748373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2:36.157" v="969" actId="790"/>
            <ac:spMkLst>
              <pc:docMk/>
              <pc:sldMasterMk cId="526897659" sldId="2147483723"/>
              <pc:sldLayoutMk cId="2649903713" sldId="214748373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2:36.157" v="969" actId="790"/>
            <ac:spMkLst>
              <pc:docMk/>
              <pc:sldMasterMk cId="526897659" sldId="2147483723"/>
              <pc:sldLayoutMk cId="2649903713" sldId="21474837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7:32:52.079" v="973" actId="121"/>
          <pc:sldLayoutMkLst>
            <pc:docMk/>
            <pc:sldMasterMk cId="526897659" sldId="2147483723"/>
            <pc:sldLayoutMk cId="2344545944" sldId="2147483740"/>
          </pc:sldLayoutMkLst>
          <pc:spChg chg="mod">
            <ac:chgData name="Fake Test User" userId="SID-0" providerId="Test" clId="FakeClientId" dt="2021-09-06T07:32:46.438" v="971" actId="790"/>
            <ac:spMkLst>
              <pc:docMk/>
              <pc:sldMasterMk cId="526897659" sldId="2147483723"/>
              <pc:sldLayoutMk cId="2344545944" sldId="214748374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7:32:46.438" v="971" actId="790"/>
            <ac:spMkLst>
              <pc:docMk/>
              <pc:sldMasterMk cId="526897659" sldId="2147483723"/>
              <pc:sldLayoutMk cId="2344545944" sldId="214748374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7:32:52.079" v="973" actId="121"/>
            <ac:spMkLst>
              <pc:docMk/>
              <pc:sldMasterMk cId="526897659" sldId="2147483723"/>
              <pc:sldLayoutMk cId="2344545944" sldId="214748374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7:32:49.891" v="972" actId="120"/>
            <ac:spMkLst>
              <pc:docMk/>
              <pc:sldMasterMk cId="526897659" sldId="2147483723"/>
              <pc:sldLayoutMk cId="2344545944" sldId="214748374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7:32:46.438" v="971" actId="790"/>
            <ac:spMkLst>
              <pc:docMk/>
              <pc:sldMasterMk cId="526897659" sldId="2147483723"/>
              <pc:sldLayoutMk cId="2344545944" sldId="2147483740"/>
              <ac:spMk id="6" creationId="{00000000-0000-0000-0000-000000000000}"/>
            </ac:spMkLst>
          </pc:spChg>
        </pc:sldLayoutChg>
      </pc:sldMasterChg>
    </pc:docChg>
  </pc:docChgLst>
</pc:chgInfo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_rels/chart23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13.xlsx" Id="rId3" /><Relationship Type="http://schemas.microsoft.com/office/2011/relationships/chartColorStyle" Target="/ppt/charts/colors23.xml" Id="rId2" /><Relationship Type="http://schemas.microsoft.com/office/2011/relationships/chartStyle" Target="/ppt/charts/style23.xml" Id="rId1" /></Relationships>
</file>

<file path=ppt/charts/_rels/chart32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22.xlsx" Id="rId3" /><Relationship Type="http://schemas.microsoft.com/office/2011/relationships/chartColorStyle" Target="/ppt/charts/colors32.xml" Id="rId2" /><Relationship Type="http://schemas.microsoft.com/office/2011/relationships/chartStyle" Target="/ppt/charts/style32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السلسلة 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الفئة 1</c:v>
                </c:pt>
                <c:pt idx="1">
                  <c:v>الفئة 2</c:v>
                </c:pt>
                <c:pt idx="2">
                  <c:v>الفئة 3</c:v>
                </c:pt>
                <c:pt idx="3">
                  <c:v>الفئة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B2-40C8-90CC-382F6747BA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السلسلة 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الفئة 1</c:v>
                </c:pt>
                <c:pt idx="1">
                  <c:v>الفئة 2</c:v>
                </c:pt>
                <c:pt idx="2">
                  <c:v>الفئة 3</c:v>
                </c:pt>
                <c:pt idx="3">
                  <c:v>الفئة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B2-40C8-90CC-382F6747BA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السلسلة 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197" b="0" i="0" u="none" strike="noStrike" kern="1200" baseline="0" noProof="0">
                    <a:solidFill>
                      <a:schemeClr val="lt1">
                        <a:lumMod val="8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الفئة 1</c:v>
                </c:pt>
                <c:pt idx="1">
                  <c:v>الفئة 2</c:v>
                </c:pt>
                <c:pt idx="2">
                  <c:v>الفئة 3</c:v>
                </c:pt>
                <c:pt idx="3">
                  <c:v>الفئة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B2-40C8-90CC-382F6747BA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385544"/>
        <c:axId val="244385936"/>
      </c:barChart>
      <c:catAx>
        <c:axId val="24438554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244385936"/>
        <c:crosses val="autoZero"/>
        <c:auto val="1"/>
        <c:lblAlgn val="ctr"/>
        <c:lblOffset val="100"/>
        <c:noMultiLvlLbl val="0"/>
      </c:catAx>
      <c:valAx>
        <c:axId val="24438593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>
            <c:manualLayout>
              <c:xMode val="edge"/>
              <c:yMode val="edge"/>
              <c:x val="0.96770800611614438"/>
              <c:y val="0.281356361717575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lang="ar-SA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244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ar-SA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ar-SA" noProof="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الأول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اختبار 1</c:v>
                </c:pt>
                <c:pt idx="1">
                  <c:v>اختبار 2</c:v>
                </c:pt>
                <c:pt idx="2">
                  <c:v>اختبار 3</c:v>
                </c:pt>
                <c:pt idx="3">
                  <c:v>اختبار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44-43DF-B855-B5591A34E2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الثاني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اختبار 1</c:v>
                </c:pt>
                <c:pt idx="1">
                  <c:v>اختبار 2</c:v>
                </c:pt>
                <c:pt idx="2">
                  <c:v>اختبار 3</c:v>
                </c:pt>
                <c:pt idx="3">
                  <c:v>اختبار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4-43DF-B855-B5591A34E2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الثالث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اختبار 1</c:v>
                </c:pt>
                <c:pt idx="1">
                  <c:v>اختبار 2</c:v>
                </c:pt>
                <c:pt idx="2">
                  <c:v>اختبار 3</c:v>
                </c:pt>
                <c:pt idx="3">
                  <c:v>اختبار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44-43DF-B855-B5591A34E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7520"/>
        <c:axId val="248557128"/>
      </c:lineChart>
      <c:valAx>
        <c:axId val="24855712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>
            <c:manualLayout>
              <c:xMode val="edge"/>
              <c:yMode val="edge"/>
              <c:x val="0.96770800611614438"/>
              <c:y val="0.331291021636555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lang="ar-SA" sz="1197" b="1" i="0" u="none" strike="noStrike" kern="1200" cap="all" baseline="0" noProof="0">
                  <a:solidFill>
                    <a:schemeClr val="lt1">
                      <a:lumMod val="8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248557520"/>
        <c:crosses val="autoZero"/>
        <c:crossBetween val="between"/>
      </c:valAx>
      <c:catAx>
        <c:axId val="24855752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ar-SA" sz="1197" b="0" i="0" u="none" strike="noStrike" kern="1200" baseline="0" noProof="0">
                <a:solidFill>
                  <a:schemeClr val="lt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24855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ar-SA" sz="1197" b="0" i="0" u="none" strike="noStrike" kern="1200" baseline="0" noProof="0">
              <a:solidFill>
                <a:schemeClr val="lt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lang="ar-SA" noProof="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العمود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7E-4F60-A8E5-02ACA5FA4C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7E-4F60-A8E5-02ACA5FA4C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7E-4F60-A8E5-02ACA5FA4CF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7E-4F60-A8E5-02ACA5FA4C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ar-SA" sz="1197" b="0" i="0" u="none" strike="noStrike" kern="1200" baseline="0" noProof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عنصر 1</c:v>
                </c:pt>
                <c:pt idx="1">
                  <c:v>عنصر 2</c:v>
                </c:pt>
                <c:pt idx="2">
                  <c:v>عنصر 3</c:v>
                </c:pt>
                <c:pt idx="3">
                  <c:v>عنصر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E-4F60-A8E5-02ACA5FA4C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ar-SA" sz="1197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ar-SA" noProof="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 rtlCol="1"/>
        <a:lstStyle/>
        <a:p>
          <a:pPr rtl="1"/>
          <a:endParaRPr lang="en-US"/>
        </a:p>
      </dgm:t>
    </dgm:pt>
    <dgm:pt modelId="{CBB4726E-AC91-486A-9831-3C73E5C3A40D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4D6F7DE9-F890-465D-896D-EB7F06F3FCA4}" type="parTrans" cxnId="{170C6B92-7B7F-4B14-9CA2-362E963776FB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D6A68BD-479F-4AF1-B090-C85511CDCD40}" type="sibTrans" cxnId="{170C6B92-7B7F-4B14-9CA2-362E963776FB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7BF57BE-D03A-4AD9-86DC-75B69C13E876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gm:t>
    </dgm:pt>
    <dgm:pt modelId="{F42D08D6-D259-4940-8C5B-344DC55D290F}" type="parTrans" cxnId="{01FA4A28-9B9F-46B8-AF19-E6EBBA82716B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BB7D230-6C36-4DE0-AA50-71E0A02BE01B}" type="sibTrans" cxnId="{01FA4A28-9B9F-46B8-AF19-E6EBBA82716B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9FA98B1-E03E-48AA-BF19-2A636D041FCD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1384A03D-C4EF-41E0-96F4-155E3FFE8E39}" type="parTrans" cxnId="{8FB9F488-F6CA-4431-A695-02C7C260DF03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728D67-BDA2-40A0-A9E3-999DBAFB51FC}" type="sibTrans" cxnId="{8FB9F488-F6CA-4431-A695-02C7C260DF03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83E9BB6-2098-4EA1-BE95-6D2C33525E9A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gm:t>
    </dgm:pt>
    <dgm:pt modelId="{F48A9973-28C0-4A35-8C70-77B8077F41EA}" type="parTrans" cxnId="{021A4501-2B02-4B30-9097-0ECE013D372E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42E10EF-3A01-4108-80E7-42DCB5F914EE}" type="sibTrans" cxnId="{021A4501-2B02-4B30-9097-0ECE013D372E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C96374A-BB1C-498B-A862-B1C8CE248781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04456B23-BD8D-4AFC-A79C-8B8E89F24B5C}" type="parTrans" cxnId="{F727B982-8474-48EF-B46E-F3A747A0BC5C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768D594-6F2A-430C-9F9D-004BD3769FF0}" type="sibTrans" cxnId="{F727B982-8474-48EF-B46E-F3A747A0BC5C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F709940-0038-47A4-B2C5-5158E0AB11E3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gm:t>
    </dgm:pt>
    <dgm:pt modelId="{414F2A37-5820-4CD0-AC35-177E20A7A1CC}" type="parTrans" cxnId="{C914FB38-DF1E-4F4E-826B-5E0AF62502F9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297EC5-70A7-45B5-970E-CAE982770F81}" type="sibTrans" cxnId="{C914FB38-DF1E-4F4E-826B-5E0AF62502F9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2E3341-A476-421B-8FAD-8F480FA2A80E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D9EE479C-65E1-4D7B-83CD-4A907C8A675C}" type="parTrans" cxnId="{D83A8DCF-83A0-45A9-A956-F3C96B54427C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AD25D22-F953-4DD8-B268-088B3F9A20C1}" type="sibTrans" cxnId="{D83A8DCF-83A0-45A9-A956-F3C96B54427C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570A8E-CEE4-43E8-84BB-9A7529349B5E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gm:t>
    </dgm:pt>
    <dgm:pt modelId="{BF865601-7A54-42F5-8595-E528056EC20A}" type="parTrans" cxnId="{6ECCC40D-498C-485F-98EA-C57AB0E69596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A8F694-FE93-4996-A0C3-D671E5ECEEEA}" type="sibTrans" cxnId="{6ECCC40D-498C-485F-98EA-C57AB0E69596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617CC86-A9B2-45C7-80F0-437B13FFBD41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D5FDD172-A783-4C84-A056-C1A465C2D30D}" type="parTrans" cxnId="{EE7C2B3C-F6F6-4807-A76F-4134B5D897EC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1F0BE42-6FA7-4881-96D2-75FA7C85581E}" type="sibTrans" cxnId="{EE7C2B3C-F6F6-4807-A76F-4134B5D897EC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80B5D68-33D0-44B8-A326-6783BCBDE615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gm:t>
    </dgm:pt>
    <dgm:pt modelId="{83FA8EC8-1258-4DD3-8EB6-8F93B5D0F616}" type="parTrans" cxnId="{A7A9075F-02FA-48C0-BBF8-89ED076634B4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B866728-2E92-4FCC-AF08-94F0A386C6ED}" type="sibTrans" cxnId="{A7A9075F-02FA-48C0-BBF8-89ED076634B4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36243BA-743F-4042-AD08-F23C42D17CD2}" type="pres">
      <dgm:prSet presAssocID="{3B5884D6-3BB1-4C7A-9958-3549A252B586}" presName="Name0" presStyleCnt="0">
        <dgm:presLayoutVars>
          <dgm:dir val="rev"/>
          <dgm:animLvl val="lvl"/>
          <dgm:resizeHandles val="exact"/>
        </dgm:presLayoutVars>
      </dgm:prSet>
      <dgm:spPr/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 rtlCol="1"/>
        <a:lstStyle/>
        <a:p>
          <a:pPr rtl="1"/>
          <a:endParaRPr lang="en-US"/>
        </a:p>
      </dgm:t>
    </dgm:pt>
    <dgm:pt modelId="{3E302E9D-FAE8-47DC-94C6-3C32948DDC5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DE73751E-25C8-4E3D-BED7-CFD152993FF4}" type="parTrans" cxnId="{F57BEFC3-079D-4E0F-9AC1-E320034CC90F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C6E97E5-6E4D-48CA-BE7F-C077CE28ACF2}" type="sibTrans" cxnId="{F57BEFC3-079D-4E0F-9AC1-E320034CC90F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BA935A3-04A9-4B23-BB8D-879DFDC6A734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4A94DC72-3913-4A63-A376-2160E1199692}" type="parTrans" cxnId="{8880425F-0418-485F-AFC4-A7526B16E06F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F2C90C1-AD14-4273-9BD1-BA5463A827DB}" type="sibTrans" cxnId="{8880425F-0418-485F-AFC4-A7526B16E06F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4278EE-4C1E-4352-A323-AF21603BE3A9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80D8E021-65F4-4C16-B563-A60F95C9C20A}" type="parTrans" cxnId="{4FFDD524-20C5-4A97-8759-552E24B13145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A247073-EC2F-4AB5-A8C2-BFBCFF89A4BC}" type="sibTrans" cxnId="{4FFDD524-20C5-4A97-8759-552E24B13145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2E524D-AE9F-4BC2-85C2-0551A46A236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06F92D0F-BA7C-4371-AC94-AAE3D8A83FF2}" type="parTrans" cxnId="{F12C13BF-E46D-464F-9303-4A688027249B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6E4B94-C2F5-4070-BFAC-1CB0DCB34B05}" type="sibTrans" cxnId="{F12C13BF-E46D-464F-9303-4A688027249B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6750297-69D2-436A-989E-0AA81A9DF788}">
      <dgm:prSet phldrT="[Text]"/>
      <dgm:spPr/>
      <dgm:t>
        <a:bodyPr rtlCol="1"/>
        <a:lstStyle/>
        <a:p>
          <a:pPr rtl="1"/>
          <a:r>
            <a:rPr lang="ar-SA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gm:t>
    </dgm:pt>
    <dgm:pt modelId="{0F7F63C8-BB26-46C8-9F76-A91D5A713A59}" type="parTrans" cxnId="{5DB41A54-95F1-4BE0-AC8F-9D06E91FF502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8BA1F4C-E906-4404-8BEF-B4C730EEA2D9}" type="sibTrans" cxnId="{5DB41A54-95F1-4BE0-AC8F-9D06E91FF502}">
      <dgm:prSet/>
      <dgm:spPr/>
      <dgm:t>
        <a:bodyPr rtlCol="1"/>
        <a:lstStyle/>
        <a:p>
          <a:pPr rtl="1"/>
          <a:endParaRPr lang="ar-SA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 val="rev"/>
          <dgm:animLvl val="ctr"/>
          <dgm:resizeHandles val="exact"/>
        </dgm:presLayoutVars>
      </dgm:prSet>
      <dgm:spPr/>
    </dgm:pt>
    <dgm:pt modelId="{E9F258FD-D1EC-4D06-9C56-BCC70A6BDDCB}" type="pres">
      <dgm:prSet presAssocID="{3E302E9D-FAE8-47DC-94C6-3C32948DDC58}" presName="centerShape" presStyleLbl="node0" presStyleIdx="0" presStyleCnt="1"/>
      <dgm:spPr/>
    </dgm:pt>
    <dgm:pt modelId="{A3C38A0F-52EA-493F-8BD7-EAEC1AE99CB6}" type="pres">
      <dgm:prSet presAssocID="{4A94DC72-3913-4A63-A376-2160E1199692}" presName="parTrans" presStyleLbl="sibTrans2D1" presStyleIdx="0" presStyleCnt="4"/>
      <dgm:spPr/>
    </dgm:pt>
    <dgm:pt modelId="{F13507E5-6F28-4202-95F3-A3C56E25B301}" type="pres">
      <dgm:prSet presAssocID="{4A94DC72-3913-4A63-A376-2160E1199692}" presName="connectorText" presStyleLbl="sibTrans2D1" presStyleIdx="0" presStyleCnt="4"/>
      <dgm:spPr/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</dgm:pt>
    <dgm:pt modelId="{6692948A-20AD-4E18-B833-65A5C7A04432}" type="pres">
      <dgm:prSet presAssocID="{80D8E021-65F4-4C16-B563-A60F95C9C20A}" presName="parTrans" presStyleLbl="sibTrans2D1" presStyleIdx="1" presStyleCnt="4"/>
      <dgm:spPr/>
    </dgm:pt>
    <dgm:pt modelId="{03D79A97-AA58-4F67-8F80-27E5F9CBC896}" type="pres">
      <dgm:prSet presAssocID="{80D8E021-65F4-4C16-B563-A60F95C9C20A}" presName="connectorText" presStyleLbl="sibTrans2D1" presStyleIdx="1" presStyleCnt="4"/>
      <dgm:spPr/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</dgm:pt>
    <dgm:pt modelId="{6F0CD613-B859-42A2-B779-B689A9C2E97D}" type="pres">
      <dgm:prSet presAssocID="{06F92D0F-BA7C-4371-AC94-AAE3D8A83FF2}" presName="parTrans" presStyleLbl="sibTrans2D1" presStyleIdx="2" presStyleCnt="4"/>
      <dgm:spPr/>
    </dgm:pt>
    <dgm:pt modelId="{E892800B-F5E1-4AF3-A0AF-EEF4DF30EC5E}" type="pres">
      <dgm:prSet presAssocID="{06F92D0F-BA7C-4371-AC94-AAE3D8A83FF2}" presName="connectorText" presStyleLbl="sibTrans2D1" presStyleIdx="2" presStyleCnt="4"/>
      <dgm:spPr/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</dgm:pt>
    <dgm:pt modelId="{BCFDFF25-F2E7-48EE-9D65-A9BA155A4ACB}" type="pres">
      <dgm:prSet presAssocID="{0F7F63C8-BB26-46C8-9F76-A91D5A713A59}" presName="parTrans" presStyleLbl="sibTrans2D1" presStyleIdx="3" presStyleCnt="4"/>
      <dgm:spPr/>
    </dgm:pt>
    <dgm:pt modelId="{8DBD129C-C7A8-4A4C-91AC-BED930E0B115}" type="pres">
      <dgm:prSet presAssocID="{0F7F63C8-BB26-46C8-9F76-A91D5A713A59}" presName="connectorText" presStyleLbl="sibTrans2D1" presStyleIdx="3" presStyleCnt="4"/>
      <dgm:spPr/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</dgm:pt>
  </dgm:ptLst>
  <dgm:cxnLst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3345" tIns="72009" rIns="0" bIns="0" numCol="1" spcCol="1270" rtlCol="1" anchor="t" anchorCtr="0">
          <a:noAutofit/>
        </a:bodyPr>
        <a:lstStyle/>
        <a:p>
          <a:pPr marL="0" lvl="0" indent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 rot="5400000">
        <a:off x="8502499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7842980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81737" rIns="0" bIns="0" numCol="1" spcCol="1270" rtlCol="1" anchor="t" anchorCtr="0">
          <a:noAutofit/>
        </a:bodyPr>
        <a:lstStyle/>
        <a:p>
          <a:pPr marL="0" lvl="0" indent="0" algn="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3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sp:txBody>
      <dsp:txXfrm>
        <a:off x="7842980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3345" tIns="72009" rIns="0" bIns="0" numCol="1" spcCol="1270" rtlCol="1" anchor="t" anchorCtr="0">
          <a:noAutofit/>
        </a:bodyPr>
        <a:lstStyle/>
        <a:p>
          <a:pPr marL="0" lvl="0" indent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 rot="5400000">
        <a:off x="6568781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16200000">
          <a:off x="7500752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590926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81737" rIns="0" bIns="0" numCol="1" spcCol="1270" rtlCol="1" anchor="t" anchorCtr="0">
          <a:noAutofit/>
        </a:bodyPr>
        <a:lstStyle/>
        <a:p>
          <a:pPr marL="0" lvl="0" indent="0" algn="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3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sp:txBody>
      <dsp:txXfrm>
        <a:off x="5909262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3345" tIns="72009" rIns="0" bIns="0" numCol="1" spcCol="1270" rtlCol="1" anchor="t" anchorCtr="0">
          <a:noAutofit/>
        </a:bodyPr>
        <a:lstStyle/>
        <a:p>
          <a:pPr marL="0" lvl="0" indent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 rot="5400000">
        <a:off x="4635063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16200000">
          <a:off x="5567034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397554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81737" rIns="0" bIns="0" numCol="1" spcCol="1270" rtlCol="1" anchor="t" anchorCtr="0">
          <a:noAutofit/>
        </a:bodyPr>
        <a:lstStyle/>
        <a:p>
          <a:pPr marL="0" lvl="0" indent="0" algn="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3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sp:txBody>
      <dsp:txXfrm>
        <a:off x="3975544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3345" tIns="72009" rIns="0" bIns="0" numCol="1" spcCol="1270" rtlCol="1" anchor="t" anchorCtr="0">
          <a:noAutofit/>
        </a:bodyPr>
        <a:lstStyle/>
        <a:p>
          <a:pPr marL="0" lvl="0" indent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 rot="5400000">
        <a:off x="2701346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16200000">
          <a:off x="363331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204182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81737" rIns="0" bIns="0" numCol="1" spcCol="1270" rtlCol="1" anchor="t" anchorCtr="0">
          <a:noAutofit/>
        </a:bodyPr>
        <a:lstStyle/>
        <a:p>
          <a:pPr marL="0" lvl="0" indent="0" algn="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3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sp:txBody>
      <dsp:txXfrm>
        <a:off x="2041827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3345" tIns="72009" rIns="0" bIns="0" numCol="1" spcCol="1270" rtlCol="1" anchor="t" anchorCtr="0">
          <a:noAutofit/>
        </a:bodyPr>
        <a:lstStyle/>
        <a:p>
          <a:pPr marL="0" lvl="0" indent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1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 rot="5400000">
        <a:off x="76762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16200000">
          <a:off x="1699598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10810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81737" rIns="0" bIns="0" numCol="1" spcCol="1270" rtlCol="1" anchor="t" anchorCtr="0">
          <a:noAutofit/>
        </a:bodyPr>
        <a:lstStyle/>
        <a:p>
          <a:pPr marL="0" lvl="0" indent="0" algn="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3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النص</a:t>
          </a:r>
        </a:p>
      </dsp:txBody>
      <dsp:txXfrm>
        <a:off x="108109" y="678435"/>
        <a:ext cx="1391903" cy="224199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1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1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3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1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1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3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0800000">
        <a:off x="2108291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1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>
        <a:off x="1146391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1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3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1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1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300" kern="1200" noProof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360398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rtlCol="1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noProof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العنصر</a:t>
          </a:r>
        </a:p>
      </dsp:txBody>
      <dsp:txXfrm>
        <a:off x="3793192" y="1464904"/>
        <a:ext cx="669053" cy="669053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65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467DF8E7-FF5C-4B11-9B4C-16A27E3644BF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30/01/1443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95B2D1E5-99D9-439B-BCD7-1C5E4AABA67E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5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BA5D095A-309B-4269-80E6-28742165A2CA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B37B1F30-39B2-4CE2-8EF3-91F3179569A5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9.xml.rels>&#65279;<?xml version="1.0" encoding="utf-8"?><Relationships xmlns="http://schemas.openxmlformats.org/package/2006/relationships"><Relationship Type="http://schemas.openxmlformats.org/officeDocument/2006/relationships/slide" Target="/ppt/slides/slide1019.xml" Id="rId2" /><Relationship Type="http://schemas.openxmlformats.org/officeDocument/2006/relationships/notesMaster" Target="/ppt/notesMasters/notesMaster11.xml" Id="rId1" /></Relationships>
</file>

<file path=ppt/notesSlides/_rels/notesSlide1114.xml.rels>&#65279;<?xml version="1.0" encoding="utf-8"?><Relationships xmlns="http://schemas.openxmlformats.org/package/2006/relationships"><Relationship Type="http://schemas.openxmlformats.org/officeDocument/2006/relationships/slide" Target="/ppt/slides/slide1114.xml" Id="rId2" /><Relationship Type="http://schemas.openxmlformats.org/officeDocument/2006/relationships/notesMaster" Target="/ppt/notesMasters/notesMaster11.xml" Id="rId1" /></Relationships>
</file>

<file path=ppt/notesSlides/_rels/notesSlide113.xml.rels>&#65279;<?xml version="1.0" encoding="utf-8"?><Relationships xmlns="http://schemas.openxmlformats.org/package/2006/relationships"><Relationship Type="http://schemas.openxmlformats.org/officeDocument/2006/relationships/slide" Target="/ppt/slides/slide113.xml" Id="rId2" /><Relationship Type="http://schemas.openxmlformats.org/officeDocument/2006/relationships/notesMaster" Target="/ppt/notesMasters/notesMaster11.xml" Id="rId1" /></Relationships>
</file>

<file path=ppt/notesSlides/_rels/notesSlide128.xml.rels>&#65279;<?xml version="1.0" encoding="utf-8"?><Relationships xmlns="http://schemas.openxmlformats.org/package/2006/relationships"><Relationship Type="http://schemas.openxmlformats.org/officeDocument/2006/relationships/slide" Target="/ppt/slides/slide128.xml" Id="rId2" /><Relationship Type="http://schemas.openxmlformats.org/officeDocument/2006/relationships/notesMaster" Target="/ppt/notesMasters/notesMaster11.xml" Id="rId1" /></Relationships>
</file>

<file path=ppt/notesSlides/_rels/notesSlide137.xml.rels>&#65279;<?xml version="1.0" encoding="utf-8"?><Relationships xmlns="http://schemas.openxmlformats.org/package/2006/relationships"><Relationship Type="http://schemas.openxmlformats.org/officeDocument/2006/relationships/slide" Target="/ppt/slides/slide137.xml" Id="rId2" /><Relationship Type="http://schemas.openxmlformats.org/officeDocument/2006/relationships/notesMaster" Target="/ppt/notesMasters/notesMaster11.xml" Id="rId1" /></Relationships>
</file>

<file path=ppt/notesSlides/_rels/notesSlide143.xml.rels>&#65279;<?xml version="1.0" encoding="utf-8"?><Relationships xmlns="http://schemas.openxmlformats.org/package/2006/relationships"><Relationship Type="http://schemas.openxmlformats.org/officeDocument/2006/relationships/slide" Target="/ppt/slides/slide143.xml" Id="rId2" /><Relationship Type="http://schemas.openxmlformats.org/officeDocument/2006/relationships/notesMaster" Target="/ppt/notesMasters/notesMaster11.xml" Id="rId1" /></Relationships>
</file>

<file path=ppt/notesSlides/_rels/notesSlide1517.xml.rels>&#65279;<?xml version="1.0" encoding="utf-8"?><Relationships xmlns="http://schemas.openxmlformats.org/package/2006/relationships"><Relationship Type="http://schemas.openxmlformats.org/officeDocument/2006/relationships/slide" Target="/ppt/slides/slide1517.xml" Id="rId2" /><Relationship Type="http://schemas.openxmlformats.org/officeDocument/2006/relationships/notesMaster" Target="/ppt/notesMasters/notesMaster11.xml" Id="rId1" /></Relationships>
</file>

<file path=ppt/notesSlides/_rels/notesSlide169.xml.rels>&#65279;<?xml version="1.0" encoding="utf-8"?><Relationships xmlns="http://schemas.openxmlformats.org/package/2006/relationships"><Relationship Type="http://schemas.openxmlformats.org/officeDocument/2006/relationships/slide" Target="/ppt/slides/slide169.xml" Id="rId2" /><Relationship Type="http://schemas.openxmlformats.org/officeDocument/2006/relationships/notesMaster" Target="/ppt/notesMasters/notesMaster11.xml" Id="rId1" /></Relationships>
</file>

<file path=ppt/notesSlides/_rels/notesSlide174.xml.rels>&#65279;<?xml version="1.0" encoding="utf-8"?><Relationships xmlns="http://schemas.openxmlformats.org/package/2006/relationships"><Relationship Type="http://schemas.openxmlformats.org/officeDocument/2006/relationships/slide" Target="/ppt/slides/slide174.xml" Id="rId2" /><Relationship Type="http://schemas.openxmlformats.org/officeDocument/2006/relationships/notesMaster" Target="/ppt/notesMasters/notesMaster11.xml" Id="rId1" /></Relationships>
</file>

<file path=ppt/notesSlides/_rels/notesSlide1820.xml.rels>&#65279;<?xml version="1.0" encoding="utf-8"?><Relationships xmlns="http://schemas.openxmlformats.org/package/2006/relationships"><Relationship Type="http://schemas.openxmlformats.org/officeDocument/2006/relationships/slide" Target="/ppt/slides/slide1820.xml" Id="rId2" /><Relationship Type="http://schemas.openxmlformats.org/officeDocument/2006/relationships/notesMaster" Target="/ppt/notesMasters/notesMaster11.xml" Id="rId1" /></Relationships>
</file>

<file path=ppt/notesSlides/_rels/notesSlide1915.xml.rels>&#65279;<?xml version="1.0" encoding="utf-8"?><Relationships xmlns="http://schemas.openxmlformats.org/package/2006/relationships"><Relationship Type="http://schemas.openxmlformats.org/officeDocument/2006/relationships/slide" Target="/ppt/slides/slide1915.xml" Id="rId2" /><Relationship Type="http://schemas.openxmlformats.org/officeDocument/2006/relationships/notesMaster" Target="/ppt/notesMasters/notesMaster11.xml" Id="rId1" /></Relationships>
</file>

<file path=ppt/notesSlides/_rels/notesSlide2012.xml.rels>&#65279;<?xml version="1.0" encoding="utf-8"?><Relationships xmlns="http://schemas.openxmlformats.org/package/2006/relationships"><Relationship Type="http://schemas.openxmlformats.org/officeDocument/2006/relationships/slide" Target="/ppt/slides/slide2012.xml" Id="rId2" /><Relationship Type="http://schemas.openxmlformats.org/officeDocument/2006/relationships/notesMaster" Target="/ppt/notesMasters/notesMaster11.xml" Id="rId1" /></Relationships>
</file>

<file path=ppt/notesSlides/_rels/notesSlide210.xml.rels>&#65279;<?xml version="1.0" encoding="utf-8"?><Relationships xmlns="http://schemas.openxmlformats.org/package/2006/relationships"><Relationship Type="http://schemas.openxmlformats.org/officeDocument/2006/relationships/slide" Target="/ppt/slides/slide210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5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8.xml.rels>&#65279;<?xml version="1.0" encoding="utf-8"?><Relationships xmlns="http://schemas.openxmlformats.org/package/2006/relationships"><Relationship Type="http://schemas.openxmlformats.org/officeDocument/2006/relationships/slide" Target="/ppt/slides/slide518.xml" Id="rId2" /><Relationship Type="http://schemas.openxmlformats.org/officeDocument/2006/relationships/notesMaster" Target="/ppt/notesMasters/notesMaster11.xml" Id="rId1" /></Relationships>
</file>

<file path=ppt/notesSlides/_rels/notesSlide616.xml.rels>&#65279;<?xml version="1.0" encoding="utf-8"?><Relationships xmlns="http://schemas.openxmlformats.org/package/2006/relationships"><Relationship Type="http://schemas.openxmlformats.org/officeDocument/2006/relationships/slide" Target="/ppt/slides/slide616.xml" Id="rId2" /><Relationship Type="http://schemas.openxmlformats.org/officeDocument/2006/relationships/notesMaster" Target="/ppt/notesMasters/notesMaster11.xml" Id="rId1" /></Relationships>
</file>

<file path=ppt/notesSlides/_rels/notesSlide711.xml.rels>&#65279;<?xml version="1.0" encoding="utf-8"?><Relationships xmlns="http://schemas.openxmlformats.org/package/2006/relationships"><Relationship Type="http://schemas.openxmlformats.org/officeDocument/2006/relationships/slide" Target="/ppt/slides/slide711.xml" Id="rId2" /><Relationship Type="http://schemas.openxmlformats.org/officeDocument/2006/relationships/notesMaster" Target="/ppt/notesMasters/notesMaster11.xml" Id="rId1" /></Relationships>
</file>

<file path=ppt/notesSlides/_rels/notesSlide86.xml.rels>&#65279;<?xml version="1.0" encoding="utf-8"?><Relationships xmlns="http://schemas.openxmlformats.org/package/2006/relationships"><Relationship Type="http://schemas.openxmlformats.org/officeDocument/2006/relationships/slide" Target="/ppt/slides/slide86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10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notesSlides/notesSlide1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لقد قمنا بتصميم هذا النموذج بحيث يكون لكل عضو في فريق المشروع مجموعة من الشرائح ذات السمة الخاصة به. الأعضاء، إليك كيفية إضافة شريحة جديدة إلى مجموعتك فقط: </a:t>
            </a:r>
          </a:p>
          <a:p>
            <a:pPr rtl="1"/>
            <a:b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ضع علامة على المكان الذي تريد إضافة الشريحة إليه: حدد واحدة موجودة في جزء الصور المصغرة، وانقر على زر شريحة جديدة، ثم اختر تخطيطاً. تحصل الشريحة الجديدة على نفس النسق مثل الشرائح الأخرى في مجموعتك. </a:t>
            </a:r>
          </a:p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1"/>
            <a: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كن حذراً! لا تزعج زملائك المقدمين بتغيير موضوعاتهم عن طريق الخطأ. يمكن أن يحدث ذلك إذا اخترت نسقاً مختلفاً من علامة التبويب "تصميم"، والذي يغير كل الشرائح في العرض التقديمي إلى هذا المظهر.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عنصر نائب لصورة الشريحة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12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14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15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B37B1F30-39B2-4CE2-8EF3-91F3179569A5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16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80098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17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8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18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9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19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2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20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3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4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5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6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7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 rtlCol="1"/>
          <a:lstStyle/>
          <a:p>
            <a:pPr algn="l" rtl="1"/>
            <a:fld id="{B37B1F30-39B2-4CE2-8EF3-91F3179569A5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8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72305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l" rtl="1"/>
            <a:fld id="{A7666ED7-631A-46AF-B451-227D0A8685A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9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slideLayouts/_rels/slideLayout103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1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2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32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4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53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62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7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8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19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0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22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3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2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6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7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8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9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0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1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2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32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356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65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75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86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96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06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15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34.xml" Id="rId1" /></Relationships>
</file>

<file path=ppt/slideLayouts/_rels/slideLayout4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3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436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46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56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65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75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86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96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05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1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523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2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534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4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54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64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74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839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43.xml" Id="rId1" /></Relationships>
</file>

<file path=ppt/slideLayouts/_rels/slideLayout593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05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14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4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634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43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55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64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74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8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722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2.xml" Id="rId1" /></Relationships>
</file>

<file path=ppt/slideLayouts/_rels/slideLayout81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9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slideLayout10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ب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5928628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5929622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 flipH="1">
            <a:off x="3176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9" y="4711616"/>
            <a:ext cx="9613859" cy="453051"/>
          </a:xfrm>
        </p:spPr>
        <p:txBody>
          <a:bodyPr rtlCol="1" anchor="b">
            <a:normAutofit/>
          </a:bodyPr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1897819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1" anchor="t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1897819" y="5169583"/>
            <a:ext cx="9613862" cy="622971"/>
          </a:xfrm>
        </p:spPr>
        <p:txBody>
          <a:bodyPr rtlCol="1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E70EA674-53B9-463C-8BCA-4D6D867D5511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08394" y="4711309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5928628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5929622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 flipH="1">
            <a:off x="3176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20" y="609597"/>
            <a:ext cx="9613858" cy="3592750"/>
          </a:xfrm>
        </p:spPr>
        <p:txBody>
          <a:bodyPr rtlCol="1" anchor="ctr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1897819" y="4711615"/>
            <a:ext cx="9613859" cy="1090789"/>
          </a:xfrm>
        </p:spPr>
        <p:txBody>
          <a:bodyPr rtlCol="1" anchor="ctr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88179EA7-786E-4DCB-81A1-D93F7518C0D7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08394" y="4711615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ب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الصورة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5928628"/>
            <a:ext cx="10437812" cy="321164"/>
          </a:xfrm>
          <a:prstGeom prst="rect">
            <a:avLst/>
          </a:prstGeom>
        </p:spPr>
      </p:pic>
      <p:pic>
        <p:nvPicPr>
          <p:cNvPr id="13" name="الصورة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5929622"/>
            <a:ext cx="1602997" cy="144270"/>
          </a:xfrm>
          <a:prstGeom prst="rect">
            <a:avLst/>
          </a:prstGeom>
        </p:spPr>
      </p:pic>
      <p:sp>
        <p:nvSpPr>
          <p:cNvPr id="14" name="مستطيل 13"/>
          <p:cNvSpPr/>
          <p:nvPr/>
        </p:nvSpPr>
        <p:spPr>
          <a:xfrm flipH="1"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مستطيل 14"/>
          <p:cNvSpPr/>
          <p:nvPr/>
        </p:nvSpPr>
        <p:spPr>
          <a:xfrm flipH="1">
            <a:off x="3176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2345267" y="609598"/>
            <a:ext cx="8718877" cy="3036061"/>
          </a:xfrm>
        </p:spPr>
        <p:txBody>
          <a:bodyPr rtlCol="1" anchor="ctr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>
            <p:ph type="body" sz="half" idx="13" hasCustomPrompt="1"/>
          </p:nvPr>
        </p:nvSpPr>
        <p:spPr>
          <a:xfrm flipH="1">
            <a:off x="2633133" y="3653379"/>
            <a:ext cx="8156579" cy="54896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1897819" y="4711615"/>
            <a:ext cx="9613859" cy="1090789"/>
          </a:xfrm>
        </p:spPr>
        <p:txBody>
          <a:bodyPr rtlCol="1" anchor="ctr">
            <a:normAutofit/>
          </a:bodyPr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3D1B2F7-49E1-4473-9E52-C9989E8B4BB7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08394" y="4709925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16" name="مربع نص 15"/>
          <p:cNvSpPr txBox="1"/>
          <p:nvPr/>
        </p:nvSpPr>
        <p:spPr>
          <a:xfrm flipH="1">
            <a:off x="10998828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r" rtl="1"/>
            <a:r>
              <a:rPr lang="ar-SA" sz="7200" noProof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7" name="مربع نص 16"/>
          <p:cNvSpPr txBox="1"/>
          <p:nvPr/>
        </p:nvSpPr>
        <p:spPr>
          <a:xfrm flipH="1">
            <a:off x="1919591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l" rtl="1"/>
            <a:r>
              <a:rPr lang="ar-SA" sz="7200" noProof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3915" y="4242851"/>
            <a:ext cx="8968084" cy="275942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6" y="4243845"/>
            <a:ext cx="3077108" cy="27694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3223915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 flipH="1">
            <a:off x="317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 hasCustomPrompt="1"/>
          </p:nvPr>
        </p:nvSpPr>
        <p:spPr>
          <a:xfrm flipH="1">
            <a:off x="3367544" y="2733709"/>
            <a:ext cx="8144134" cy="1373070"/>
          </a:xfrm>
        </p:spPr>
        <p:txBody>
          <a:bodyPr rtlCol="1" anchor="b">
            <a:noAutofit/>
          </a:bodyPr>
          <a:lstStyle>
            <a:lvl1pPr algn="l" rtl="1">
              <a:defRPr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 flipH="1">
            <a:off x="3367544" y="4394039"/>
            <a:ext cx="8144134" cy="1117687"/>
          </a:xfrm>
        </p:spPr>
        <p:txBody>
          <a:bodyPr rtlCol="1">
            <a:normAutofit/>
          </a:bodyPr>
          <a:lstStyle>
            <a:lvl1pPr marL="0" indent="0" algn="l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 dirty="0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15B6FB87-EB2F-48F1-818E-A110B0000746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764766" y="2750337"/>
            <a:ext cx="1171888" cy="135644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الصورة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5928628"/>
            <a:ext cx="10437812" cy="321164"/>
          </a:xfrm>
          <a:prstGeom prst="rect">
            <a:avLst/>
          </a:prstGeom>
        </p:spPr>
      </p:pic>
      <p:pic>
        <p:nvPicPr>
          <p:cNvPr id="10" name="الصورة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5929622"/>
            <a:ext cx="1602997" cy="144270"/>
          </a:xfrm>
          <a:prstGeom prst="rect">
            <a:avLst/>
          </a:prstGeom>
        </p:spPr>
      </p:pic>
      <p:sp>
        <p:nvSpPr>
          <p:cNvPr id="11" name="مستطيل 10"/>
          <p:cNvSpPr/>
          <p:nvPr/>
        </p:nvSpPr>
        <p:spPr>
          <a:xfrm flipH="1"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 flipH="1">
            <a:off x="3176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9" y="4711615"/>
            <a:ext cx="9613862" cy="588535"/>
          </a:xfrm>
        </p:spPr>
        <p:txBody>
          <a:bodyPr rtlCol="1" anchor="b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1897818" y="5300149"/>
            <a:ext cx="9613862" cy="502255"/>
          </a:xfrm>
        </p:spPr>
        <p:txBody>
          <a:bodyPr rtlCol="1" anchor="t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0B8DD872-5A87-4165-9AEC-979CF98C2787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08394" y="4709925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ثلاثي ال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الصورة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14" name="الصورة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16" name="مستطيل 15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8" y="753228"/>
            <a:ext cx="9624960" cy="10809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7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8461020" y="2336873"/>
            <a:ext cx="3070034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8" name="عنصر نائب للنص 3"/>
          <p:cNvSpPr>
            <a:spLocks noGrp="1"/>
          </p:cNvSpPr>
          <p:nvPr>
            <p:ph type="body" sz="half" idx="15" hasCustomPrompt="1"/>
          </p:nvPr>
        </p:nvSpPr>
        <p:spPr>
          <a:xfrm flipH="1">
            <a:off x="8461976" y="3022673"/>
            <a:ext cx="3049702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9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5172735" y="2336873"/>
            <a:ext cx="306324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10" name="عنصر نائب للنص 3"/>
          <p:cNvSpPr>
            <a:spLocks noGrp="1"/>
          </p:cNvSpPr>
          <p:nvPr>
            <p:ph type="body" sz="half" idx="16" hasCustomPrompt="1"/>
          </p:nvPr>
        </p:nvSpPr>
        <p:spPr>
          <a:xfrm flipH="1">
            <a:off x="5183290" y="3022673"/>
            <a:ext cx="3063240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11" name="عنصر نائب للنص 4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897819" y="2336873"/>
            <a:ext cx="307002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>
            <p:ph type="body" sz="half" idx="17" hasCustomPrompt="1"/>
          </p:nvPr>
        </p:nvSpPr>
        <p:spPr>
          <a:xfrm flipH="1">
            <a:off x="1897819" y="3022673"/>
            <a:ext cx="3070025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C13D2C6D-8B6A-481E-8711-3F9C78FCBCFD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ثلاثي أعمدة ال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الصورة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16" name="الصورة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17" name="مستطيل 16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8" y="753228"/>
            <a:ext cx="9613860" cy="10809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9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8461977" y="4297503"/>
            <a:ext cx="304970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0" name="عنصر نائب للصورة 2"/>
          <p:cNvSpPr>
            <a:spLocks noGrp="1" noChangeAspect="1"/>
          </p:cNvSpPr>
          <p:nvPr>
            <p:ph type="pic" idx="15"/>
          </p:nvPr>
        </p:nvSpPr>
        <p:spPr>
          <a:xfrm flipH="1">
            <a:off x="8461977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1" name="عنصر نائب للنص 3"/>
          <p:cNvSpPr>
            <a:spLocks noGrp="1"/>
          </p:cNvSpPr>
          <p:nvPr>
            <p:ph type="body" sz="half" idx="18" hasCustomPrompt="1"/>
          </p:nvPr>
        </p:nvSpPr>
        <p:spPr>
          <a:xfrm flipH="1">
            <a:off x="8461977" y="4873765"/>
            <a:ext cx="3049705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2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5183289" y="4297503"/>
            <a:ext cx="306324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3" name="عنصر نائب للصورة 2"/>
          <p:cNvSpPr>
            <a:spLocks noGrp="1" noChangeAspect="1"/>
          </p:cNvSpPr>
          <p:nvPr>
            <p:ph type="pic" idx="21"/>
          </p:nvPr>
        </p:nvSpPr>
        <p:spPr>
          <a:xfrm flipH="1">
            <a:off x="518329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4" name="عنصر نائب للنص 3"/>
          <p:cNvSpPr>
            <a:spLocks noGrp="1"/>
          </p:cNvSpPr>
          <p:nvPr>
            <p:ph type="body" sz="half" idx="19" hasCustomPrompt="1"/>
          </p:nvPr>
        </p:nvSpPr>
        <p:spPr>
          <a:xfrm flipH="1">
            <a:off x="5180586" y="4873764"/>
            <a:ext cx="3067297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5" name="عنصر نائب للنص 4"/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1897817" y="4297503"/>
            <a:ext cx="306350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6" name="عنصر نائب للصورة 2"/>
          <p:cNvSpPr>
            <a:spLocks noGrp="1" noChangeAspect="1"/>
          </p:cNvSpPr>
          <p:nvPr>
            <p:ph type="pic" idx="22"/>
          </p:nvPr>
        </p:nvSpPr>
        <p:spPr>
          <a:xfrm flipH="1">
            <a:off x="189781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7" name="عنصر نائب للنص 3"/>
          <p:cNvSpPr>
            <a:spLocks noGrp="1"/>
          </p:cNvSpPr>
          <p:nvPr>
            <p:ph type="body" sz="half" idx="20" hasCustomPrompt="1"/>
          </p:nvPr>
        </p:nvSpPr>
        <p:spPr>
          <a:xfrm flipH="1">
            <a:off x="1893884" y="4873762"/>
            <a:ext cx="3067563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C5018D4-B319-4954-B915-263FE13C9773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1897818" y="2336873"/>
            <a:ext cx="9613861" cy="3599316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E4D894B2-E9B5-4BA7-B973-C95E7E78D868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 rot="16200000" flipH="1">
            <a:off x="-1031195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 rot="16200000" flipH="1">
            <a:off x="720801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العمودي 1"/>
          <p:cNvSpPr>
            <a:spLocks noGrp="1"/>
          </p:cNvSpPr>
          <p:nvPr>
            <p:ph type="title" orient="vert" hasCustomPrompt="1"/>
          </p:nvPr>
        </p:nvSpPr>
        <p:spPr>
          <a:xfrm flipH="1">
            <a:off x="988967" y="609597"/>
            <a:ext cx="1073802" cy="4353760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2641674" y="609597"/>
            <a:ext cx="8870004" cy="5326589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641674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79A748FE-4D99-41F3-BA56-CDEF329B6CF0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5384874" y="5936188"/>
            <a:ext cx="6126805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940299" y="5398633"/>
            <a:ext cx="1154151" cy="1090789"/>
          </a:xfrm>
        </p:spPr>
        <p:txBody>
          <a:bodyPr rtlCol="1" anchor="t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0739" y="4242851"/>
            <a:ext cx="8968084" cy="275942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243845"/>
            <a:ext cx="3077108" cy="27694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3220739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 flipH="1">
            <a:off x="0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ctrTitle" hasCustomPrompt="1"/>
          </p:nvPr>
        </p:nvSpPr>
        <p:spPr>
          <a:xfrm>
            <a:off x="3367251" y="2733709"/>
            <a:ext cx="8144134" cy="1373070"/>
          </a:xfrm>
        </p:spPr>
        <p:txBody>
          <a:bodyPr rtlCol="1" anchor="b">
            <a:noAutofit/>
          </a:bodyPr>
          <a:lstStyle>
            <a:lvl1pPr algn="l" rtl="1">
              <a:defRPr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>
            <a:off x="3367251" y="4394039"/>
            <a:ext cx="8144134" cy="1117687"/>
          </a:xfrm>
        </p:spPr>
        <p:txBody>
          <a:bodyPr rtlCol="1">
            <a:normAutofit/>
          </a:bodyPr>
          <a:lstStyle>
            <a:lvl1pPr marL="0" indent="0" algn="l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38000CD-B562-4DD8-BD1D-1C35B34E36E9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729170" y="2750337"/>
            <a:ext cx="1171888" cy="1356442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الصورة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44400" y="1970240"/>
            <a:ext cx="10437812" cy="321164"/>
          </a:xfrm>
          <a:prstGeom prst="rect">
            <a:avLst/>
          </a:prstGeom>
        </p:spPr>
      </p:pic>
      <p:pic>
        <p:nvPicPr>
          <p:cNvPr id="16" name="الصورة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46" y="1971234"/>
            <a:ext cx="1602997" cy="144270"/>
          </a:xfrm>
          <a:prstGeom prst="rect">
            <a:avLst/>
          </a:prstGeom>
        </p:spPr>
      </p:pic>
      <p:sp>
        <p:nvSpPr>
          <p:cNvPr id="17" name="مستطيل 16"/>
          <p:cNvSpPr/>
          <p:nvPr/>
        </p:nvSpPr>
        <p:spPr>
          <a:xfrm>
            <a:off x="175143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مستطيل 17"/>
          <p:cNvSpPr/>
          <p:nvPr/>
        </p:nvSpPr>
        <p:spPr>
          <a:xfrm>
            <a:off x="-4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ar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>
            <a:normAutofit/>
          </a:bodyPr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</a:lstStyle>
          <a:p>
            <a:pPr lvl="0" rtl="1"/>
            <a:r>
              <a:rPr lang="ar"/>
              <a:t>انقر لتحرير أنماط النص الرئيسي</a:t>
            </a:r>
          </a:p>
          <a:p>
            <a:pPr lvl="1" rtl="1"/>
            <a:r>
              <a:rPr lang="ar"/>
              <a:t>المستوى الثاني</a:t>
            </a:r>
          </a:p>
          <a:p>
            <a:pPr lvl="2" rtl="1"/>
            <a:r>
              <a:rPr lang="ar"/>
              <a:t>المستوى الثالث</a:t>
            </a:r>
          </a:p>
          <a:p>
            <a:pPr lvl="3" rtl="1"/>
            <a:r>
              <a:rPr lang="ar"/>
              <a:t>المستوى الرابع</a:t>
            </a:r>
          </a:p>
          <a:p>
            <a:pPr lvl="4" rtl="1"/>
            <a:r>
              <a:rPr lang="ar"/>
              <a:t>المستوى الخامس</a:t>
            </a:r>
            <a:endParaRPr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5CB4F9C8-D008-462E-867B-E61C1F87FB0B}" type="datetime1">
              <a:rPr lang="ar-SA" smtClean="0"/>
              <a:t>30/01/1443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1" anchor="ctr">
            <a:normAutofit/>
          </a:bodyPr>
          <a:lstStyle>
            <a:lvl1pPr algn="r" rtl="1">
              <a:defRPr sz="36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6094B10B-0BF9-4616-B7BB-218D59433DE9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48987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8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48986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 flipH="1">
            <a:off x="119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/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>
            <a:off x="1897818" y="2336873"/>
            <a:ext cx="4698358" cy="3599316"/>
          </a:xfrm>
        </p:spPr>
        <p:txBody>
          <a:bodyPr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6811621" y="2336873"/>
            <a:ext cx="4700058" cy="3599316"/>
          </a:xfrm>
        </p:spPr>
        <p:txBody>
          <a:bodyPr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CEAE957C-D1F8-468D-89D6-B5E6CCCD932A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الصورة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16" name="الصورة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17" name="مستطيل 16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897818" y="2336873"/>
            <a:ext cx="9613861" cy="359931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95AC58B-26E8-49CC-B554-009B890A25A0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الصورة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11" name="الصورة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2" name="مستطيل 11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مستطيل 12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897177" y="753229"/>
            <a:ext cx="9613863" cy="1080937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 userDrawn="1">
            <p:ph type="body" idx="1" hasCustomPrompt="1"/>
          </p:nvPr>
        </p:nvSpPr>
        <p:spPr>
          <a:xfrm>
            <a:off x="1897177" y="2336873"/>
            <a:ext cx="4472327" cy="693135"/>
          </a:xfrm>
        </p:spPr>
        <p:txBody>
          <a:bodyPr rtlCol="1" anchor="b"/>
          <a:lstStyle>
            <a:lvl1pPr marL="0" indent="0" algn="r" rtl="1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 userDrawn="1">
            <p:ph sz="half" idx="2" hasCustomPrompt="1"/>
          </p:nvPr>
        </p:nvSpPr>
        <p:spPr>
          <a:xfrm>
            <a:off x="1897177" y="3030008"/>
            <a:ext cx="4698355" cy="2906179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6810981" y="2336873"/>
            <a:ext cx="4474028" cy="692076"/>
          </a:xfrm>
        </p:spPr>
        <p:txBody>
          <a:bodyPr rtlCol="1" anchor="b"/>
          <a:lstStyle>
            <a:lvl1pPr marL="0" indent="0" algn="r" rtl="1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 userDrawn="1">
            <p:ph sz="quarter" idx="4" hasCustomPrompt="1"/>
          </p:nvPr>
        </p:nvSpPr>
        <p:spPr>
          <a:xfrm>
            <a:off x="6810978" y="3030008"/>
            <a:ext cx="4700059" cy="2906179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744DBD3-7242-4511-8FD1-719DCB8B5907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الصورة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7" name="الصورة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مستطيل 8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/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564AFC22-4442-489E-8C55-496EDD1857BF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الصورة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7" y="1971234"/>
            <a:ext cx="1602997" cy="14427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 flipH="1">
            <a:off x="-5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2CEE5C2C-DD43-4C34-A91D-CE35715C250E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901952" y="753227"/>
            <a:ext cx="9613859" cy="1080940"/>
          </a:xfrm>
        </p:spPr>
        <p:txBody>
          <a:bodyPr rtlCol="1" anchor="ctr">
            <a:normAutofit/>
          </a:bodyPr>
          <a:lstStyle>
            <a:lvl1pPr algn="r" rtl="1">
              <a:defRPr sz="36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 userDrawn="1">
            <p:ph idx="1" hasCustomPrompt="1"/>
          </p:nvPr>
        </p:nvSpPr>
        <p:spPr>
          <a:xfrm>
            <a:off x="5903343" y="2336873"/>
            <a:ext cx="5608336" cy="3599313"/>
          </a:xfrm>
        </p:spPr>
        <p:txBody>
          <a:bodyPr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1897819" y="2336872"/>
            <a:ext cx="3790078" cy="3599317"/>
          </a:xfrm>
        </p:spPr>
        <p:txBody>
          <a:bodyPr rtlCol="1" anchor="ctr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BF23ED78-9D05-4E14-B96D-E265B887DC08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901952" y="753228"/>
            <a:ext cx="9613857" cy="1080938"/>
          </a:xfrm>
        </p:spPr>
        <p:txBody>
          <a:bodyPr rtlCol="1" anchor="ctr">
            <a:normAutofit/>
          </a:bodyPr>
          <a:lstStyle>
            <a:lvl1pPr algn="r" rtl="1">
              <a:defRPr sz="36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 userDrawn="1">
            <p:ph type="pic" idx="1"/>
          </p:nvPr>
        </p:nvSpPr>
        <p:spPr>
          <a:xfrm>
            <a:off x="6085829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1" anchor="t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1897819" y="2336873"/>
            <a:ext cx="3876256" cy="3599315"/>
          </a:xfrm>
        </p:spPr>
        <p:txBody>
          <a:bodyPr rtlCol="1" anchor="ctr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6A702436-7892-4988-835F-E49852AAB4A8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1" anchor="b">
            <a:normAutofit/>
          </a:bodyPr>
          <a:lstStyle>
            <a:lvl1pPr algn="r" rtl="1">
              <a:defRPr sz="24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1" anchor="t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6FFF2225-EC11-48F2-9CE5-2BD85B1FB9C9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1" anchor="ctr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1" anchor="ctr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BE96E3C7-97C3-4D8F-B73A-C69B92E597A5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الصورة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الصورة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مستطيل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مستطيل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1" anchor="ctr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1" anchor="ctr">
            <a:normAutofit/>
          </a:bodyPr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5B52C06-3156-4353-8FB4-50D628F752D6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16" name="مربع ن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rtl="1"/>
            <a:r>
              <a:rPr lang="ar-SA" sz="7200" noProof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r" rtl="1"/>
            <a:r>
              <a:rPr lang="ar-SA" sz="7200" noProof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الصورة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الصورة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مستطيل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مستطيل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1" anchor="t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A33E0D2B-8731-4060-98E7-D8D95903CFE9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الصورة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14" name="الصورة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6" name="مستطيل 15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مستطيل 16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901952" y="753228"/>
            <a:ext cx="9624960" cy="1080938"/>
          </a:xfrm>
        </p:spPr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7" name="عنصر نائب للنص 2"/>
          <p:cNvSpPr>
            <a:spLocks noGrp="1"/>
          </p:cNvSpPr>
          <p:nvPr userDrawn="1">
            <p:ph type="body" idx="1" hasCustomPrompt="1"/>
          </p:nvPr>
        </p:nvSpPr>
        <p:spPr>
          <a:xfrm>
            <a:off x="1878444" y="2336873"/>
            <a:ext cx="3070034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8" name="عنصر نائب للنص 3"/>
          <p:cNvSpPr>
            <a:spLocks noGrp="1"/>
          </p:cNvSpPr>
          <p:nvPr userDrawn="1">
            <p:ph type="body" sz="half" idx="15" hasCustomPrompt="1"/>
          </p:nvPr>
        </p:nvSpPr>
        <p:spPr>
          <a:xfrm>
            <a:off x="1897820" y="3022673"/>
            <a:ext cx="3049702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9" name="عنصر نائب للنص 4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5173523" y="2336873"/>
            <a:ext cx="306324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10" name="عنصر نائب للنص 3"/>
          <p:cNvSpPr>
            <a:spLocks noGrp="1"/>
          </p:cNvSpPr>
          <p:nvPr userDrawn="1">
            <p:ph type="body" sz="half" idx="16" hasCustomPrompt="1"/>
          </p:nvPr>
        </p:nvSpPr>
        <p:spPr>
          <a:xfrm>
            <a:off x="5162968" y="3022673"/>
            <a:ext cx="3063240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11" name="عنصر نائب للنص 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441654" y="2336873"/>
            <a:ext cx="307002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 userDrawn="1">
            <p:ph type="body" sz="half" idx="17" hasCustomPrompt="1"/>
          </p:nvPr>
        </p:nvSpPr>
        <p:spPr>
          <a:xfrm>
            <a:off x="8441654" y="3022673"/>
            <a:ext cx="3070025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5671C5F6-46FC-45C3-9A52-889F04A9DF94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9" y="4086907"/>
            <a:ext cx="10437812" cy="321164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9" y="4087901"/>
            <a:ext cx="1602997" cy="14427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1754190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 flipH="1">
            <a:off x="3178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8" y="2869895"/>
            <a:ext cx="9613860" cy="1090788"/>
          </a:xfrm>
        </p:spPr>
        <p:txBody>
          <a:bodyPr rtlCol="1" anchor="ctr">
            <a:normAutofit/>
          </a:bodyPr>
          <a:lstStyle>
            <a:lvl1pPr algn="l" rtl="1"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897818" y="4232171"/>
            <a:ext cx="9613860" cy="1704017"/>
          </a:xfrm>
        </p:spPr>
        <p:txBody>
          <a:bodyPr rtlCol="1">
            <a:normAutofit/>
          </a:bodyPr>
          <a:lstStyle>
            <a:lvl1pPr marL="0" indent="0" algn="l" rtl="1">
              <a:buNone/>
              <a:defRPr sz="2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26ED9856-23BF-455F-919E-E19F17360F13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08394" y="2869895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BEF6E20-CEC8-4F36-8E9D-18A40584DAD3}"/>
              </a:ext>
            </a:extLst>
          </p:cNvPr>
          <p:cNvGrpSpPr/>
          <p:nvPr userDrawn="1"/>
        </p:nvGrpSpPr>
        <p:grpSpPr>
          <a:xfrm flipH="1">
            <a:off x="0" y="609600"/>
            <a:ext cx="12188824" cy="1681804"/>
            <a:chOff x="0" y="609600"/>
            <a:chExt cx="12188824" cy="1681804"/>
          </a:xfrm>
        </p:grpSpPr>
        <p:pic>
          <p:nvPicPr>
            <p:cNvPr id="15" name="الصورة 14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970240"/>
              <a:ext cx="10437812" cy="321164"/>
            </a:xfrm>
            <a:prstGeom prst="rect">
              <a:avLst/>
            </a:prstGeom>
          </p:spPr>
        </p:pic>
        <p:pic>
          <p:nvPicPr>
            <p:cNvPr id="16" name="الصورة 15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826" y="1971234"/>
              <a:ext cx="1602997" cy="144270"/>
            </a:xfrm>
            <a:prstGeom prst="rect">
              <a:avLst/>
            </a:prstGeom>
          </p:spPr>
        </p:pic>
        <p:sp>
          <p:nvSpPr>
            <p:cNvPr id="17" name="مستطيل 16"/>
            <p:cNvSpPr/>
            <p:nvPr/>
          </p:nvSpPr>
          <p:spPr>
            <a:xfrm>
              <a:off x="0" y="609600"/>
              <a:ext cx="10437812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مستطيل 17"/>
            <p:cNvSpPr/>
            <p:nvPr/>
          </p:nvSpPr>
          <p:spPr>
            <a:xfrm>
              <a:off x="10585827" y="609600"/>
              <a:ext cx="1602997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العنوان 1"/>
          <p:cNvSpPr>
            <a:spLocks noGrp="1"/>
          </p:cNvSpPr>
          <p:nvPr>
            <p:ph type="title" hasCustomPrompt="1"/>
          </p:nvPr>
        </p:nvSpPr>
        <p:spPr>
          <a:xfrm>
            <a:off x="1901952" y="753228"/>
            <a:ext cx="9613860" cy="1080938"/>
          </a:xfrm>
        </p:spPr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9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1893881" y="4297503"/>
            <a:ext cx="304970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0" name="عنصر نائب للصورة 2"/>
          <p:cNvSpPr>
            <a:spLocks noGrp="1" noChangeAspect="1"/>
          </p:cNvSpPr>
          <p:nvPr>
            <p:ph type="pic" idx="15"/>
          </p:nvPr>
        </p:nvSpPr>
        <p:spPr>
          <a:xfrm>
            <a:off x="189388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/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1" name="عنصر نائب للنص 3"/>
          <p:cNvSpPr>
            <a:spLocks noGrp="1"/>
          </p:cNvSpPr>
          <p:nvPr>
            <p:ph type="body" sz="half" idx="18" hasCustomPrompt="1"/>
          </p:nvPr>
        </p:nvSpPr>
        <p:spPr>
          <a:xfrm>
            <a:off x="1893881" y="4873765"/>
            <a:ext cx="3049705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2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>
            <a:off x="5159034" y="4297503"/>
            <a:ext cx="306324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3" name="عنصر نائب للصورة 2"/>
          <p:cNvSpPr>
            <a:spLocks noGrp="1" noChangeAspect="1"/>
          </p:cNvSpPr>
          <p:nvPr>
            <p:ph type="pic" idx="21"/>
          </p:nvPr>
        </p:nvSpPr>
        <p:spPr>
          <a:xfrm>
            <a:off x="5159033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/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4" name="عنصر نائب للنص 3"/>
          <p:cNvSpPr>
            <a:spLocks noGrp="1"/>
          </p:cNvSpPr>
          <p:nvPr>
            <p:ph type="body" sz="half" idx="19" hasCustomPrompt="1"/>
          </p:nvPr>
        </p:nvSpPr>
        <p:spPr>
          <a:xfrm>
            <a:off x="5157680" y="4873764"/>
            <a:ext cx="3067297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5" name="عنصر نائب للنص 4"/>
          <p:cNvSpPr>
            <a:spLocks noGrp="1"/>
          </p:cNvSpPr>
          <p:nvPr>
            <p:ph type="body" sz="quarter" idx="13" hasCustomPrompt="1"/>
          </p:nvPr>
        </p:nvSpPr>
        <p:spPr>
          <a:xfrm>
            <a:off x="8444241" y="4297503"/>
            <a:ext cx="306350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6" name="عنصر نائب للصورة 2"/>
          <p:cNvSpPr>
            <a:spLocks noGrp="1" noChangeAspect="1"/>
          </p:cNvSpPr>
          <p:nvPr>
            <p:ph type="pic" idx="22"/>
          </p:nvPr>
        </p:nvSpPr>
        <p:spPr>
          <a:xfrm>
            <a:off x="844424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/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7" name="عنصر نائب للنص 3"/>
          <p:cNvSpPr>
            <a:spLocks noGrp="1"/>
          </p:cNvSpPr>
          <p:nvPr>
            <p:ph type="body" sz="half" idx="20" hasCustomPrompt="1"/>
          </p:nvPr>
        </p:nvSpPr>
        <p:spPr>
          <a:xfrm>
            <a:off x="8444116" y="4873762"/>
            <a:ext cx="3067563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7C5A29DD-61C7-488E-86F2-565520C1A335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 userDrawn="1">
            <p:ph type="body" orient="vert" idx="1" hasCustomPrompt="1"/>
          </p:nvPr>
        </p:nvSpPr>
        <p:spPr/>
        <p:txBody>
          <a:bodyPr vert="eaVert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4D1799EE-89A9-47F2-B022-E2F68E487E07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مستطيل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العمودي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1"/>
          <a:lstStyle>
            <a:lvl1pPr algn="r">
              <a:defRPr/>
            </a:lvl1pPr>
          </a:lstStyle>
          <a:p>
            <a:pPr algn="r"/>
            <a:fld id="{297492D2-7AD1-46CB-BF92-87BC8DA816B6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1"/>
          <a:lstStyle>
            <a:lvl1pPr algn="l">
              <a:defRPr/>
            </a:lvl1pPr>
          </a:lstStyle>
          <a:p>
            <a:pPr algn="l"/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1" anchor="t"/>
          <a:lstStyle>
            <a:lvl1pPr algn="ctr" rtl="1">
              <a:defRPr/>
            </a:lvl1pPr>
          </a:lstStyle>
          <a:p>
            <a:pPr rtl="1"/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0739" y="4242851"/>
            <a:ext cx="8968084" cy="275942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243845"/>
            <a:ext cx="3077108" cy="27694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3220739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 flipH="1">
            <a:off x="0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ctrTitle" hasCustomPrompt="1"/>
          </p:nvPr>
        </p:nvSpPr>
        <p:spPr>
          <a:xfrm>
            <a:off x="3367545" y="2733709"/>
            <a:ext cx="8144134" cy="1373070"/>
          </a:xfrm>
        </p:spPr>
        <p:txBody>
          <a:bodyPr rtlCol="1" anchor="b">
            <a:noAutofit/>
          </a:bodyPr>
          <a:lstStyle>
            <a:lvl1pPr algn="l" rtl="1">
              <a:defRPr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>
            <a:off x="3367545" y="4394039"/>
            <a:ext cx="8144134" cy="1117687"/>
          </a:xfrm>
        </p:spPr>
        <p:txBody>
          <a:bodyPr rtlCol="1">
            <a:normAutofit/>
          </a:bodyPr>
          <a:lstStyle>
            <a:lvl1pPr marL="0" indent="0" algn="l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 dirty="0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B5620BC-6D86-4C6A-A8B5-A81E369E3636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708690" y="2750337"/>
            <a:ext cx="1171888" cy="1356442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3443873-0E33-487D-8FB8-ECDC065E65A6}"/>
              </a:ext>
            </a:extLst>
          </p:cNvPr>
          <p:cNvGrpSpPr/>
          <p:nvPr userDrawn="1"/>
        </p:nvGrpSpPr>
        <p:grpSpPr>
          <a:xfrm flipH="1">
            <a:off x="0" y="609600"/>
            <a:ext cx="12188824" cy="1681804"/>
            <a:chOff x="0" y="609600"/>
            <a:chExt cx="12188824" cy="1681804"/>
          </a:xfrm>
        </p:grpSpPr>
        <p:pic>
          <p:nvPicPr>
            <p:cNvPr id="15" name="الصورة 14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970240"/>
              <a:ext cx="10437812" cy="321164"/>
            </a:xfrm>
            <a:prstGeom prst="rect">
              <a:avLst/>
            </a:prstGeom>
          </p:spPr>
        </p:pic>
        <p:pic>
          <p:nvPicPr>
            <p:cNvPr id="16" name="الصورة 15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826" y="1971234"/>
              <a:ext cx="1602997" cy="144270"/>
            </a:xfrm>
            <a:prstGeom prst="rect">
              <a:avLst/>
            </a:prstGeom>
          </p:spPr>
        </p:pic>
        <p:sp>
          <p:nvSpPr>
            <p:cNvPr id="17" name="مستطيل 16"/>
            <p:cNvSpPr/>
            <p:nvPr/>
          </p:nvSpPr>
          <p:spPr>
            <a:xfrm>
              <a:off x="0" y="609600"/>
              <a:ext cx="10437812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مستطيل 17"/>
            <p:cNvSpPr/>
            <p:nvPr/>
          </p:nvSpPr>
          <p:spPr>
            <a:xfrm>
              <a:off x="10585827" y="609600"/>
              <a:ext cx="1602997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7DAC50A-E2BC-4C02-A6C8-FA0A8349D1E4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1" anchor="ctr">
            <a:normAutofit/>
          </a:bodyPr>
          <a:lstStyle>
            <a:lvl1pPr algn="r" rtl="1">
              <a:defRPr sz="36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1240C0C5-C332-4429-AEA0-BF6BA399B420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 userDrawn="1">
            <p:ph sz="half" idx="1" hasCustomPrompt="1"/>
          </p:nvPr>
        </p:nvSpPr>
        <p:spPr>
          <a:xfrm>
            <a:off x="1897818" y="2336873"/>
            <a:ext cx="4698358" cy="3599316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 userDrawn="1">
            <p:ph sz="half" idx="2" hasCustomPrompt="1"/>
          </p:nvPr>
        </p:nvSpPr>
        <p:spPr>
          <a:xfrm>
            <a:off x="6811621" y="2336873"/>
            <a:ext cx="4700058" cy="3599316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3E4F257-72C9-4E88-A77D-5A21B6A1CC1D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الصورة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11" name="الصورة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2" name="مستطيل 11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مستطيل 12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901952" y="753229"/>
            <a:ext cx="9613863" cy="1080937"/>
          </a:xfrm>
        </p:spPr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 userDrawn="1">
            <p:ph type="body" idx="1" hasCustomPrompt="1"/>
          </p:nvPr>
        </p:nvSpPr>
        <p:spPr>
          <a:xfrm>
            <a:off x="1916734" y="2336873"/>
            <a:ext cx="4472327" cy="693135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 userDrawn="1">
            <p:ph sz="half" idx="2" hasCustomPrompt="1"/>
          </p:nvPr>
        </p:nvSpPr>
        <p:spPr>
          <a:xfrm>
            <a:off x="1916734" y="3030008"/>
            <a:ext cx="4698355" cy="2906179"/>
          </a:xfrm>
        </p:spPr>
        <p:txBody>
          <a:bodyPr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6830538" y="2336873"/>
            <a:ext cx="4474028" cy="692076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 userDrawn="1">
            <p:ph sz="quarter" idx="4" hasCustomPrompt="1"/>
          </p:nvPr>
        </p:nvSpPr>
        <p:spPr>
          <a:xfrm>
            <a:off x="6830535" y="3030008"/>
            <a:ext cx="4700059" cy="2906179"/>
          </a:xfrm>
        </p:spPr>
        <p:txBody>
          <a:bodyPr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7ABC795B-3793-4F7D-8ACE-6DF816CA90F9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الصورة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7" name="الصورة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مستطيل 8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/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30B328D2-1595-4076-81F0-756ABF808823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الصورة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6" y="1971234"/>
            <a:ext cx="1602997" cy="14427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 flipH="1">
            <a:off x="-55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3E4990F-7EB9-4F46-BA83-721AED802824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DD09DB2-3DAA-4227-9A73-1DE4860E71F7}"/>
              </a:ext>
            </a:extLst>
          </p:cNvPr>
          <p:cNvGrpSpPr/>
          <p:nvPr userDrawn="1"/>
        </p:nvGrpSpPr>
        <p:grpSpPr>
          <a:xfrm flipH="1">
            <a:off x="0" y="609600"/>
            <a:ext cx="12188824" cy="1681804"/>
            <a:chOff x="0" y="609600"/>
            <a:chExt cx="12188824" cy="1681804"/>
          </a:xfrm>
        </p:grpSpPr>
        <p:pic>
          <p:nvPicPr>
            <p:cNvPr id="8" name="الصورة 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970240"/>
              <a:ext cx="10437812" cy="321164"/>
            </a:xfrm>
            <a:prstGeom prst="rect">
              <a:avLst/>
            </a:prstGeom>
          </p:spPr>
        </p:pic>
        <p:pic>
          <p:nvPicPr>
            <p:cNvPr id="9" name="الصورة 8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826" y="1971234"/>
              <a:ext cx="1602997" cy="144270"/>
            </a:xfrm>
            <a:prstGeom prst="rect">
              <a:avLst/>
            </a:prstGeom>
          </p:spPr>
        </p:pic>
        <p:sp>
          <p:nvSpPr>
            <p:cNvPr id="10" name="مستطيل 9"/>
            <p:cNvSpPr/>
            <p:nvPr/>
          </p:nvSpPr>
          <p:spPr>
            <a:xfrm>
              <a:off x="0" y="609600"/>
              <a:ext cx="10437812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585827" y="609600"/>
              <a:ext cx="1602997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1901952" y="753227"/>
            <a:ext cx="9613859" cy="1080940"/>
          </a:xfrm>
        </p:spPr>
        <p:txBody>
          <a:bodyPr rtlCol="1" anchor="ctr">
            <a:normAutofit/>
          </a:bodyPr>
          <a:lstStyle>
            <a:lvl1pPr algn="r" rtl="1">
              <a:defRPr sz="36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>
            <a:off x="5903343" y="2336873"/>
            <a:ext cx="5608336" cy="3599313"/>
          </a:xfrm>
        </p:spPr>
        <p:txBody>
          <a:bodyPr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1897819" y="2336872"/>
            <a:ext cx="3790078" cy="3599317"/>
          </a:xfrm>
        </p:spPr>
        <p:txBody>
          <a:bodyPr rtlCol="1" anchor="ctr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FCE10344-EBEB-4F73-BB31-4770FCE28069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6813322" y="2336873"/>
            <a:ext cx="4698358" cy="359931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1897819" y="2336873"/>
            <a:ext cx="4700058" cy="359931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E0D042D1-61EE-4023-AFF5-63EC43A2F4CF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8390C39-7791-448B-8B94-2F495ED1C65B}"/>
              </a:ext>
            </a:extLst>
          </p:cNvPr>
          <p:cNvGrpSpPr/>
          <p:nvPr userDrawn="1"/>
        </p:nvGrpSpPr>
        <p:grpSpPr>
          <a:xfrm flipH="1">
            <a:off x="0" y="609600"/>
            <a:ext cx="12188824" cy="1681804"/>
            <a:chOff x="0" y="609600"/>
            <a:chExt cx="12188824" cy="1681804"/>
          </a:xfrm>
        </p:grpSpPr>
        <p:pic>
          <p:nvPicPr>
            <p:cNvPr id="8" name="الصورة 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970240"/>
              <a:ext cx="10437812" cy="321164"/>
            </a:xfrm>
            <a:prstGeom prst="rect">
              <a:avLst/>
            </a:prstGeom>
          </p:spPr>
        </p:pic>
        <p:pic>
          <p:nvPicPr>
            <p:cNvPr id="9" name="الصورة 8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826" y="1971234"/>
              <a:ext cx="1602997" cy="144270"/>
            </a:xfrm>
            <a:prstGeom prst="rect">
              <a:avLst/>
            </a:prstGeom>
          </p:spPr>
        </p:pic>
        <p:sp>
          <p:nvSpPr>
            <p:cNvPr id="10" name="مستطيل 9"/>
            <p:cNvSpPr/>
            <p:nvPr/>
          </p:nvSpPr>
          <p:spPr>
            <a:xfrm>
              <a:off x="0" y="609600"/>
              <a:ext cx="10437812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585827" y="609600"/>
              <a:ext cx="1602997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1901952" y="753228"/>
            <a:ext cx="9613857" cy="1080938"/>
          </a:xfrm>
        </p:spPr>
        <p:txBody>
          <a:bodyPr rtlCol="1" anchor="ctr">
            <a:normAutofit/>
          </a:bodyPr>
          <a:lstStyle>
            <a:lvl1pPr algn="r" rtl="1"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>
            <a:off x="6085830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1" anchor="t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1897820" y="2336873"/>
            <a:ext cx="3876256" cy="3599315"/>
          </a:xfrm>
        </p:spPr>
        <p:txBody>
          <a:bodyPr rtlCol="1" anchor="ctr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40942CF-CB09-456C-8CD8-AF5DF16FB2B9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1" anchor="b">
            <a:normAutofit/>
          </a:bodyPr>
          <a:lstStyle>
            <a:lvl1pPr algn="r" rtl="1">
              <a:defRPr sz="24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1" anchor="t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D00A342E-8B2A-4B36-B425-48B2F0A756BD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1" anchor="ctr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1" anchor="ctr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412D7A6C-C3B0-4154-823E-ED2CDAB9028F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ب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الصورة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الصورة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مستطيل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مستطيل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1" anchor="ctr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1" anchor="ctr">
            <a:normAutofit/>
          </a:bodyPr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039C749-D7D3-4CFB-B95B-4E0B4DF8699D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16" name="مربع ن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rtl="1"/>
            <a:r>
              <a:rPr lang="ar-SA" sz="7200" noProof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r" rtl="1"/>
            <a:r>
              <a:rPr lang="ar-SA" sz="7200" noProof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الصورة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الصورة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مستطيل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مستطيل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1" anchor="t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4886E9FC-438B-4FE9-BFE7-4F5059606088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الصورة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14" name="الصورة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6" name="مستطيل 15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مستطيل 16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901952" y="753228"/>
            <a:ext cx="9624960" cy="1080938"/>
          </a:xfrm>
        </p:spPr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7" name="عنصر نائب للنص 2"/>
          <p:cNvSpPr>
            <a:spLocks noGrp="1"/>
          </p:cNvSpPr>
          <p:nvPr userDrawn="1">
            <p:ph type="body" idx="1" hasCustomPrompt="1"/>
          </p:nvPr>
        </p:nvSpPr>
        <p:spPr>
          <a:xfrm>
            <a:off x="1878444" y="2336873"/>
            <a:ext cx="3070034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8" name="عنصر نائب للنص 3"/>
          <p:cNvSpPr>
            <a:spLocks noGrp="1"/>
          </p:cNvSpPr>
          <p:nvPr userDrawn="1">
            <p:ph type="body" sz="half" idx="15" hasCustomPrompt="1"/>
          </p:nvPr>
        </p:nvSpPr>
        <p:spPr>
          <a:xfrm>
            <a:off x="1897820" y="3022673"/>
            <a:ext cx="3049702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9" name="عنصر نائب للنص 4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5173523" y="2336873"/>
            <a:ext cx="306324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10" name="عنصر نائب للنص 3"/>
          <p:cNvSpPr>
            <a:spLocks noGrp="1"/>
          </p:cNvSpPr>
          <p:nvPr userDrawn="1">
            <p:ph type="body" sz="half" idx="16" hasCustomPrompt="1"/>
          </p:nvPr>
        </p:nvSpPr>
        <p:spPr>
          <a:xfrm>
            <a:off x="5162968" y="3022673"/>
            <a:ext cx="3063240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11" name="عنصر نائب للنص 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441654" y="2336873"/>
            <a:ext cx="307002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 userDrawn="1">
            <p:ph type="body" sz="half" idx="17" hasCustomPrompt="1"/>
          </p:nvPr>
        </p:nvSpPr>
        <p:spPr>
          <a:xfrm>
            <a:off x="8441654" y="3022673"/>
            <a:ext cx="3070025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1494944F-D955-4A1C-955F-02B4E633B6A1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526B6FD-78E4-4160-B883-9F729A9F7459}"/>
              </a:ext>
            </a:extLst>
          </p:cNvPr>
          <p:cNvGrpSpPr/>
          <p:nvPr userDrawn="1"/>
        </p:nvGrpSpPr>
        <p:grpSpPr>
          <a:xfrm flipH="1">
            <a:off x="0" y="609600"/>
            <a:ext cx="12188824" cy="1681804"/>
            <a:chOff x="0" y="609600"/>
            <a:chExt cx="12188824" cy="1681804"/>
          </a:xfrm>
        </p:grpSpPr>
        <p:pic>
          <p:nvPicPr>
            <p:cNvPr id="15" name="الصورة 14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970240"/>
              <a:ext cx="10437812" cy="321164"/>
            </a:xfrm>
            <a:prstGeom prst="rect">
              <a:avLst/>
            </a:prstGeom>
          </p:spPr>
        </p:pic>
        <p:pic>
          <p:nvPicPr>
            <p:cNvPr id="16" name="الصورة 15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826" y="1971234"/>
              <a:ext cx="1602997" cy="144270"/>
            </a:xfrm>
            <a:prstGeom prst="rect">
              <a:avLst/>
            </a:prstGeom>
          </p:spPr>
        </p:pic>
        <p:sp>
          <p:nvSpPr>
            <p:cNvPr id="17" name="مستطيل 16"/>
            <p:cNvSpPr/>
            <p:nvPr/>
          </p:nvSpPr>
          <p:spPr>
            <a:xfrm>
              <a:off x="0" y="609600"/>
              <a:ext cx="10437812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مستطيل 17"/>
            <p:cNvSpPr/>
            <p:nvPr/>
          </p:nvSpPr>
          <p:spPr>
            <a:xfrm>
              <a:off x="10585827" y="609600"/>
              <a:ext cx="1602997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العنوان 1"/>
          <p:cNvSpPr>
            <a:spLocks noGrp="1"/>
          </p:cNvSpPr>
          <p:nvPr>
            <p:ph type="title" hasCustomPrompt="1"/>
          </p:nvPr>
        </p:nvSpPr>
        <p:spPr>
          <a:xfrm>
            <a:off x="1901952" y="753228"/>
            <a:ext cx="9613860" cy="1080938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9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1893881" y="4297503"/>
            <a:ext cx="304970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0" name="عنصر نائب للصورة 2"/>
          <p:cNvSpPr>
            <a:spLocks noGrp="1" noChangeAspect="1"/>
          </p:cNvSpPr>
          <p:nvPr>
            <p:ph type="pic" idx="15"/>
          </p:nvPr>
        </p:nvSpPr>
        <p:spPr>
          <a:xfrm>
            <a:off x="1893881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1" name="عنصر نائب للنص 3"/>
          <p:cNvSpPr>
            <a:spLocks noGrp="1"/>
          </p:cNvSpPr>
          <p:nvPr>
            <p:ph type="body" sz="half" idx="18" hasCustomPrompt="1"/>
          </p:nvPr>
        </p:nvSpPr>
        <p:spPr>
          <a:xfrm>
            <a:off x="1893881" y="4873765"/>
            <a:ext cx="3049705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2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>
            <a:off x="5159034" y="4297503"/>
            <a:ext cx="306324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3" name="عنصر نائب للصورة 2"/>
          <p:cNvSpPr>
            <a:spLocks noGrp="1" noChangeAspect="1"/>
          </p:cNvSpPr>
          <p:nvPr>
            <p:ph type="pic" idx="21"/>
          </p:nvPr>
        </p:nvSpPr>
        <p:spPr>
          <a:xfrm>
            <a:off x="5159033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4" name="عنصر نائب للنص 3"/>
          <p:cNvSpPr>
            <a:spLocks noGrp="1"/>
          </p:cNvSpPr>
          <p:nvPr>
            <p:ph type="body" sz="half" idx="19" hasCustomPrompt="1"/>
          </p:nvPr>
        </p:nvSpPr>
        <p:spPr>
          <a:xfrm>
            <a:off x="5157680" y="4873764"/>
            <a:ext cx="3067297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5" name="عنصر نائب للنص 4"/>
          <p:cNvSpPr>
            <a:spLocks noGrp="1"/>
          </p:cNvSpPr>
          <p:nvPr>
            <p:ph type="body" sz="quarter" idx="13" hasCustomPrompt="1"/>
          </p:nvPr>
        </p:nvSpPr>
        <p:spPr>
          <a:xfrm>
            <a:off x="8444241" y="4297503"/>
            <a:ext cx="306350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6" name="عنصر نائب للصورة 2"/>
          <p:cNvSpPr>
            <a:spLocks noGrp="1" noChangeAspect="1"/>
          </p:cNvSpPr>
          <p:nvPr>
            <p:ph type="pic" idx="22"/>
          </p:nvPr>
        </p:nvSpPr>
        <p:spPr>
          <a:xfrm>
            <a:off x="8444240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7" name="عنصر نائب للنص 3"/>
          <p:cNvSpPr>
            <a:spLocks noGrp="1"/>
          </p:cNvSpPr>
          <p:nvPr>
            <p:ph type="body" sz="half" idx="20" hasCustomPrompt="1"/>
          </p:nvPr>
        </p:nvSpPr>
        <p:spPr>
          <a:xfrm>
            <a:off x="8444116" y="4873762"/>
            <a:ext cx="3067563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80642A3-8AEB-4563-933E-E606262B417C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/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 userDrawn="1">
            <p:ph type="body" orient="vert" idx="1" hasCustomPrompt="1"/>
          </p:nvPr>
        </p:nvSpPr>
        <p:spPr/>
        <p:txBody>
          <a:bodyPr vert="eaVert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DF2761B7-4845-4977-812A-FCAE510974A0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مستطيل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العمودي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1"/>
          <a:lstStyle/>
          <a:p>
            <a:pPr algn="r"/>
            <a:fld id="{403A6AC6-A21E-485C-846F-0C891354DF18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1"/>
          <a:lstStyle>
            <a:lvl1pPr algn="l">
              <a:defRPr/>
            </a:lvl1pPr>
          </a:lstStyle>
          <a:p>
            <a:pPr algn="l"/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1" anchor="t"/>
          <a:lstStyle>
            <a:lvl1pPr algn="ctr" rtl="1">
              <a:defRPr/>
            </a:lvl1pPr>
          </a:lstStyle>
          <a:p>
            <a:pPr rtl="1"/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0739" y="4242851"/>
            <a:ext cx="8968084" cy="275942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243845"/>
            <a:ext cx="3077108" cy="27694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3220739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 flipH="1">
            <a:off x="0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ctrTitle" hasCustomPrompt="1"/>
          </p:nvPr>
        </p:nvSpPr>
        <p:spPr>
          <a:xfrm>
            <a:off x="3367545" y="2733709"/>
            <a:ext cx="8144134" cy="1373070"/>
          </a:xfrm>
        </p:spPr>
        <p:txBody>
          <a:bodyPr rtlCol="1" anchor="b">
            <a:noAutofit/>
          </a:bodyPr>
          <a:lstStyle>
            <a:lvl1pPr algn="l" rtl="1">
              <a:defRPr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 hasCustomPrompt="1"/>
          </p:nvPr>
        </p:nvSpPr>
        <p:spPr>
          <a:xfrm>
            <a:off x="3367545" y="4394039"/>
            <a:ext cx="8144134" cy="1117687"/>
          </a:xfrm>
        </p:spPr>
        <p:txBody>
          <a:bodyPr rtlCol="1">
            <a:normAutofit/>
          </a:bodyPr>
          <a:lstStyle>
            <a:lvl1pPr marL="0" indent="0" algn="l" rtl="1">
              <a:buNone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ar-SA" noProof="0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D54C021-322A-4D45-8E53-236F3BA042E2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708690" y="2750337"/>
            <a:ext cx="1171888" cy="1356442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الصورة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11" name="الصورة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12" name="مستطيل 11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8" y="753229"/>
            <a:ext cx="9613863" cy="1080937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6813323" y="2336873"/>
            <a:ext cx="4472327" cy="693135"/>
          </a:xfrm>
        </p:spPr>
        <p:txBody>
          <a:bodyPr rtlCol="1" anchor="b"/>
          <a:lstStyle>
            <a:lvl1pPr marL="0" indent="0" algn="r" rtl="1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6813323" y="3030008"/>
            <a:ext cx="4698355" cy="290617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1897818" y="2336873"/>
            <a:ext cx="4474028" cy="692076"/>
          </a:xfrm>
        </p:spPr>
        <p:txBody>
          <a:bodyPr rtlCol="1" anchor="b"/>
          <a:lstStyle>
            <a:lvl1pPr marL="0" indent="0" algn="r" rtl="1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1897818" y="3030008"/>
            <a:ext cx="4700059" cy="290617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9558CE8-6BD5-4C5C-BBCA-1790627F4C5D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الصورة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16" name="الصورة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7" name="مستطيل 16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مستطيل 17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 userDrawn="1">
            <p:ph idx="1" hasCustomPrompt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2F82270-608F-4FA7-8B68-F6C5600B7128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1" anchor="ctr">
            <a:normAutofit/>
          </a:bodyPr>
          <a:lstStyle>
            <a:lvl1pPr algn="r" rtl="1">
              <a:defRPr sz="36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 rtl="1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4E18741A-4CFD-4C52-A94C-E9A3CF73ABD2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5D32D62-37D0-425F-8BAC-69ABCD0B800F}"/>
              </a:ext>
            </a:extLst>
          </p:cNvPr>
          <p:cNvGrpSpPr/>
          <p:nvPr userDrawn="1"/>
        </p:nvGrpSpPr>
        <p:grpSpPr>
          <a:xfrm flipH="1">
            <a:off x="0" y="609600"/>
            <a:ext cx="12188824" cy="1681804"/>
            <a:chOff x="0" y="609600"/>
            <a:chExt cx="12188824" cy="1681804"/>
          </a:xfrm>
        </p:grpSpPr>
        <p:pic>
          <p:nvPicPr>
            <p:cNvPr id="8" name="الصورة 7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970240"/>
              <a:ext cx="10437812" cy="321164"/>
            </a:xfrm>
            <a:prstGeom prst="rect">
              <a:avLst/>
            </a:prstGeom>
          </p:spPr>
        </p:pic>
        <p:pic>
          <p:nvPicPr>
            <p:cNvPr id="9" name="الصورة 8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826" y="1971234"/>
              <a:ext cx="1602997" cy="144270"/>
            </a:xfrm>
            <a:prstGeom prst="rect">
              <a:avLst/>
            </a:prstGeom>
          </p:spPr>
        </p:pic>
        <p:sp>
          <p:nvSpPr>
            <p:cNvPr id="10" name="مستطيل 9"/>
            <p:cNvSpPr/>
            <p:nvPr/>
          </p:nvSpPr>
          <p:spPr>
            <a:xfrm>
              <a:off x="0" y="609600"/>
              <a:ext cx="10437812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585827" y="609600"/>
              <a:ext cx="1602997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>
            <a:off x="1897818" y="2336873"/>
            <a:ext cx="4698358" cy="3599316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6811621" y="2336873"/>
            <a:ext cx="4700058" cy="3599316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2F1FB36-1785-43BD-A70A-E23EC3EDAAED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A53D5DB2-795C-4ACC-A094-33FCE20441AC}"/>
              </a:ext>
            </a:extLst>
          </p:cNvPr>
          <p:cNvGrpSpPr/>
          <p:nvPr userDrawn="1"/>
        </p:nvGrpSpPr>
        <p:grpSpPr>
          <a:xfrm flipH="1">
            <a:off x="0" y="609600"/>
            <a:ext cx="12188824" cy="1681804"/>
            <a:chOff x="0" y="609600"/>
            <a:chExt cx="12188824" cy="1681804"/>
          </a:xfrm>
        </p:grpSpPr>
        <p:pic>
          <p:nvPicPr>
            <p:cNvPr id="10" name="الصورة 9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970240"/>
              <a:ext cx="10437812" cy="321164"/>
            </a:xfrm>
            <a:prstGeom prst="rect">
              <a:avLst/>
            </a:prstGeom>
          </p:spPr>
        </p:pic>
        <p:pic>
          <p:nvPicPr>
            <p:cNvPr id="11" name="الصورة 10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826" y="1971234"/>
              <a:ext cx="1602997" cy="144270"/>
            </a:xfrm>
            <a:prstGeom prst="rect">
              <a:avLst/>
            </a:prstGeom>
          </p:spPr>
        </p:pic>
        <p:sp>
          <p:nvSpPr>
            <p:cNvPr id="12" name="مستطيل 11"/>
            <p:cNvSpPr/>
            <p:nvPr/>
          </p:nvSpPr>
          <p:spPr>
            <a:xfrm>
              <a:off x="0" y="609600"/>
              <a:ext cx="10437812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مستطيل 12"/>
            <p:cNvSpPr/>
            <p:nvPr/>
          </p:nvSpPr>
          <p:spPr>
            <a:xfrm>
              <a:off x="10585827" y="609600"/>
              <a:ext cx="1602997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1901952" y="753229"/>
            <a:ext cx="9613863" cy="1080937"/>
          </a:xfrm>
        </p:spPr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1" anchor="b"/>
          <a:lstStyle>
            <a:lvl1pPr marL="0" indent="0" algn="r" rtl="1">
              <a:buNone/>
              <a:defRPr sz="2400" b="1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1"/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74A449F6-095A-439F-9A26-134489B5A46C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الصورة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7" name="الصورة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مستطيل 8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3A026A9-B424-4C8F-8353-D3C3405D6E0F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الصورة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283" y="1971234"/>
            <a:ext cx="1602997" cy="14427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 flipH="1">
            <a:off x="-1282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6002395D-A476-4ADE-B068-BEC4D70F05BE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901952" y="753227"/>
            <a:ext cx="9613859" cy="1080940"/>
          </a:xfrm>
        </p:spPr>
        <p:txBody>
          <a:bodyPr rtlCol="1" anchor="ctr">
            <a:normAutofit/>
          </a:bodyPr>
          <a:lstStyle>
            <a:lvl1pPr algn="r" rtl="1">
              <a:defRPr sz="36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 userDrawn="1">
            <p:ph idx="1" hasCustomPrompt="1"/>
          </p:nvPr>
        </p:nvSpPr>
        <p:spPr>
          <a:xfrm>
            <a:off x="5903343" y="2336873"/>
            <a:ext cx="5608336" cy="3599313"/>
          </a:xfrm>
        </p:spPr>
        <p:txBody>
          <a:bodyPr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1897819" y="2336872"/>
            <a:ext cx="3790078" cy="3599317"/>
          </a:xfrm>
        </p:spPr>
        <p:txBody>
          <a:bodyPr rtlCol="1" anchor="ctr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D2B4806C-967D-4193-9F71-C135A6F5F446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901952" y="753228"/>
            <a:ext cx="9613857" cy="1080938"/>
          </a:xfrm>
        </p:spPr>
        <p:txBody>
          <a:bodyPr rtlCol="1" anchor="ctr">
            <a:normAutofit/>
          </a:bodyPr>
          <a:lstStyle>
            <a:lvl1pPr algn="r" rtl="1">
              <a:defRPr sz="36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 userDrawn="1">
            <p:ph type="pic" idx="1"/>
          </p:nvPr>
        </p:nvSpPr>
        <p:spPr>
          <a:xfrm>
            <a:off x="6085830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1" anchor="t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 dirty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1897820" y="2336873"/>
            <a:ext cx="3876256" cy="3599315"/>
          </a:xfrm>
        </p:spPr>
        <p:txBody>
          <a:bodyPr rtlCol="1" anchor="ctr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4EC1B2F6-3ADF-44E2-B261-327279C062B9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1" anchor="b">
            <a:normAutofit/>
          </a:bodyPr>
          <a:lstStyle>
            <a:lvl1pPr algn="r" rtl="1">
              <a:defRPr sz="24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1" anchor="t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4CC96AD5-9019-4B61-B14A-C87F602D75E4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مستطيل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1" anchor="ctr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1" anchor="ctr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1C97D759-CBA7-459D-B2D1-F99CC3481618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الصورة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7" name="الصورة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/>
          </a:p>
        </p:txBody>
      </p:sp>
      <p:sp>
        <p:nvSpPr>
          <p:cNvPr id="9" name="مستطيل 8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/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/>
            </a:lvl1pPr>
          </a:lstStyle>
          <a:p>
            <a:pPr algn="l"/>
            <a:fld id="{1FCD8C02-DFFC-4A1A-9BA2-BDD5E6C725FC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ب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الصورة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الصورة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مستطيل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مستطيل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1" anchor="ctr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1" anchor="ctr">
            <a:normAutofit/>
          </a:bodyPr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3F7C03E-AC3E-4827-97AA-C24F38FC76D6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16" name="مربع ن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rtl="1"/>
            <a:r>
              <a:rPr lang="ar-SA" sz="7200" noProof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rtl="1"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algn="r" rtl="1">
              <a:defRPr>
                <a:solidFill>
                  <a:schemeClr val="tx2"/>
                </a:solidFill>
              </a:defRPr>
            </a:lvl2pPr>
            <a:lvl3pPr algn="r" rtl="1">
              <a:defRPr>
                <a:solidFill>
                  <a:schemeClr val="tx2"/>
                </a:solidFill>
              </a:defRPr>
            </a:lvl3pPr>
            <a:lvl4pPr algn="r" rtl="1">
              <a:defRPr>
                <a:solidFill>
                  <a:schemeClr val="tx2"/>
                </a:solidFill>
              </a:defRPr>
            </a:lvl4pPr>
            <a:lvl5pPr algn="r" rtl="1">
              <a:defRPr>
                <a:solidFill>
                  <a:schemeClr val="tx2"/>
                </a:solidFill>
              </a:defRPr>
            </a:lvl5pPr>
            <a:lvl6pPr algn="r" rtl="1">
              <a:defRPr>
                <a:solidFill>
                  <a:schemeClr val="tx2"/>
                </a:solidFill>
              </a:defRPr>
            </a:lvl6pPr>
            <a:lvl7pPr algn="r" rtl="1">
              <a:defRPr>
                <a:solidFill>
                  <a:schemeClr val="tx2"/>
                </a:solidFill>
              </a:defRPr>
            </a:lvl7pPr>
            <a:lvl8pPr algn="r" rtl="1">
              <a:defRPr>
                <a:solidFill>
                  <a:schemeClr val="tx2"/>
                </a:solidFill>
              </a:defRPr>
            </a:lvl8pPr>
            <a:lvl9pPr algn="r" rtl="1">
              <a:defRPr>
                <a:solidFill>
                  <a:schemeClr val="tx2"/>
                </a:solidFill>
              </a:defRPr>
            </a:lvl9pPr>
          </a:lstStyle>
          <a:p>
            <a:pPr lvl="0" algn="r" rtl="1"/>
            <a:r>
              <a:rPr lang="ar-SA" sz="7200" noProof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الصورة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الصورة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مستطيل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مستطيل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1" anchor="t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2BF35196-40B8-4293-A020-F6743CA6AADB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الصورة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14" name="الصورة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6" name="مستطيل 15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مستطيل 16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العنوان 1"/>
          <p:cNvSpPr>
            <a:spLocks noGrp="1"/>
          </p:cNvSpPr>
          <p:nvPr userDrawn="1">
            <p:ph type="title"/>
          </p:nvPr>
        </p:nvSpPr>
        <p:spPr>
          <a:xfrm>
            <a:off x="1901952" y="753228"/>
            <a:ext cx="9624960" cy="1080938"/>
          </a:xfrm>
        </p:spPr>
        <p:txBody>
          <a:bodyPr rtlCol="1"/>
          <a:lstStyle/>
          <a:p>
            <a:pPr rtl="1"/>
            <a:r>
              <a:rPr lang="ar" dirty="0"/>
              <a:t>انقر لتحرير نمط العنوان الرئيسي</a:t>
            </a:r>
            <a:endParaRPr lang="en-US" dirty="0"/>
          </a:p>
        </p:txBody>
      </p:sp>
      <p:sp>
        <p:nvSpPr>
          <p:cNvPr id="7" name="عنصر نائب للنص 2"/>
          <p:cNvSpPr>
            <a:spLocks noGrp="1"/>
          </p:cNvSpPr>
          <p:nvPr userDrawn="1">
            <p:ph type="body" idx="1"/>
          </p:nvPr>
        </p:nvSpPr>
        <p:spPr>
          <a:xfrm>
            <a:off x="1893677" y="2336873"/>
            <a:ext cx="3070034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"/>
              <a:t>انقر لتحرير أنماط النص الرئيسي</a:t>
            </a:r>
          </a:p>
        </p:txBody>
      </p:sp>
      <p:sp>
        <p:nvSpPr>
          <p:cNvPr id="8" name="عنصر نائب للنص 3"/>
          <p:cNvSpPr>
            <a:spLocks noGrp="1"/>
          </p:cNvSpPr>
          <p:nvPr userDrawn="1">
            <p:ph type="body" sz="half" idx="15"/>
          </p:nvPr>
        </p:nvSpPr>
        <p:spPr>
          <a:xfrm>
            <a:off x="1913053" y="3022673"/>
            <a:ext cx="3049702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"/>
              <a:t>انقر لتحرير أنماط النص الرئيسي</a:t>
            </a:r>
          </a:p>
        </p:txBody>
      </p:sp>
      <p:sp>
        <p:nvSpPr>
          <p:cNvPr id="9" name="عنصر نائب للنص 4"/>
          <p:cNvSpPr>
            <a:spLocks noGrp="1"/>
          </p:cNvSpPr>
          <p:nvPr userDrawn="1">
            <p:ph type="body" sz="quarter" idx="3"/>
          </p:nvPr>
        </p:nvSpPr>
        <p:spPr>
          <a:xfrm>
            <a:off x="5188756" y="2336873"/>
            <a:ext cx="306324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"/>
              <a:t>انقر لتحرير أنماط النص الرئيسي</a:t>
            </a:r>
          </a:p>
        </p:txBody>
      </p:sp>
      <p:sp>
        <p:nvSpPr>
          <p:cNvPr id="10" name="عنصر نائب للنص 3"/>
          <p:cNvSpPr>
            <a:spLocks noGrp="1"/>
          </p:cNvSpPr>
          <p:nvPr userDrawn="1">
            <p:ph type="body" sz="half" idx="16"/>
          </p:nvPr>
        </p:nvSpPr>
        <p:spPr>
          <a:xfrm>
            <a:off x="5178201" y="3022673"/>
            <a:ext cx="3063240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"/>
              <a:t>انقر لتحرير أنماط النص الرئيسي</a:t>
            </a:r>
          </a:p>
        </p:txBody>
      </p:sp>
      <p:sp>
        <p:nvSpPr>
          <p:cNvPr id="11" name="عنصر نائب للنص 4"/>
          <p:cNvSpPr>
            <a:spLocks noGrp="1"/>
          </p:cNvSpPr>
          <p:nvPr userDrawn="1">
            <p:ph type="body" sz="quarter" idx="13"/>
          </p:nvPr>
        </p:nvSpPr>
        <p:spPr>
          <a:xfrm>
            <a:off x="8456887" y="2336873"/>
            <a:ext cx="307002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" dirty="0"/>
              <a:t>انقر لتحرير أنماط النص الرئيسي</a:t>
            </a:r>
          </a:p>
        </p:txBody>
      </p:sp>
      <p:sp>
        <p:nvSpPr>
          <p:cNvPr id="12" name="عنصر نائب للنص 3"/>
          <p:cNvSpPr>
            <a:spLocks noGrp="1"/>
          </p:cNvSpPr>
          <p:nvPr userDrawn="1">
            <p:ph type="body" sz="half" idx="17"/>
          </p:nvPr>
        </p:nvSpPr>
        <p:spPr>
          <a:xfrm>
            <a:off x="8456887" y="3022673"/>
            <a:ext cx="3070025" cy="2913513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"/>
              <a:t>انقر لتحرير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BC72403F-5A27-4B32-BFAD-551B597C4CC9}" type="datetime1">
              <a:rPr lang="ar-SA" smtClean="0"/>
              <a:t>30/01/1443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الصورة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16" name="الصورة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17" name="مستطيل 16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مستطيل 17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العنوان 1"/>
          <p:cNvSpPr>
            <a:spLocks noGrp="1"/>
          </p:cNvSpPr>
          <p:nvPr userDrawn="1">
            <p:ph type="title" hasCustomPrompt="1"/>
          </p:nvPr>
        </p:nvSpPr>
        <p:spPr>
          <a:xfrm>
            <a:off x="1901952" y="753228"/>
            <a:ext cx="9613860" cy="1080938"/>
          </a:xfrm>
        </p:spPr>
        <p:txBody>
          <a:bodyPr rtlCol="1"/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19" name="عنصر نائب للنص 2"/>
          <p:cNvSpPr>
            <a:spLocks noGrp="1"/>
          </p:cNvSpPr>
          <p:nvPr userDrawn="1">
            <p:ph type="body" idx="1" hasCustomPrompt="1"/>
          </p:nvPr>
        </p:nvSpPr>
        <p:spPr>
          <a:xfrm>
            <a:off x="1897819" y="4297503"/>
            <a:ext cx="304970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0" name="عنصر نائب للصورة 2"/>
          <p:cNvSpPr>
            <a:spLocks noGrp="1" noChangeAspect="1"/>
          </p:cNvSpPr>
          <p:nvPr userDrawn="1">
            <p:ph type="pic" idx="15"/>
          </p:nvPr>
        </p:nvSpPr>
        <p:spPr>
          <a:xfrm>
            <a:off x="1897819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/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1" name="عنصر نائب للنص 3"/>
          <p:cNvSpPr>
            <a:spLocks noGrp="1"/>
          </p:cNvSpPr>
          <p:nvPr userDrawn="1">
            <p:ph type="body" sz="half" idx="18" hasCustomPrompt="1"/>
          </p:nvPr>
        </p:nvSpPr>
        <p:spPr>
          <a:xfrm>
            <a:off x="1897819" y="4873765"/>
            <a:ext cx="3049705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2" name="عنصر نائب للنص 4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5162972" y="4297503"/>
            <a:ext cx="3063240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3" name="عنصر نائب للصورة 2"/>
          <p:cNvSpPr>
            <a:spLocks noGrp="1" noChangeAspect="1"/>
          </p:cNvSpPr>
          <p:nvPr userDrawn="1">
            <p:ph type="pic" idx="21"/>
          </p:nvPr>
        </p:nvSpPr>
        <p:spPr>
          <a:xfrm>
            <a:off x="51629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/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4" name="عنصر نائب للنص 3"/>
          <p:cNvSpPr>
            <a:spLocks noGrp="1"/>
          </p:cNvSpPr>
          <p:nvPr userDrawn="1">
            <p:ph type="body" sz="half" idx="19" hasCustomPrompt="1"/>
          </p:nvPr>
        </p:nvSpPr>
        <p:spPr>
          <a:xfrm>
            <a:off x="5161618" y="4873764"/>
            <a:ext cx="3067297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5" name="عنصر نائب للنص 4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448179" y="4297503"/>
            <a:ext cx="3063505" cy="576262"/>
          </a:xfrm>
        </p:spPr>
        <p:txBody>
          <a:bodyPr rtlCol="1" anchor="b">
            <a:noAutofit/>
          </a:bodyPr>
          <a:lstStyle>
            <a:lvl1pPr marL="0" indent="0" algn="r" rtl="1">
              <a:buNone/>
              <a:defRPr sz="2400" b="0">
                <a:solidFill>
                  <a:schemeClr val="tx1"/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6" name="عنصر نائب للصورة 2"/>
          <p:cNvSpPr>
            <a:spLocks noGrp="1" noChangeAspect="1"/>
          </p:cNvSpPr>
          <p:nvPr userDrawn="1">
            <p:ph type="pic" idx="22"/>
          </p:nvPr>
        </p:nvSpPr>
        <p:spPr>
          <a:xfrm>
            <a:off x="84481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1" anchor="t">
            <a:normAutofit/>
          </a:bodyPr>
          <a:lstStyle>
            <a:lvl1pPr marL="0" indent="0" algn="ctr" rtl="1">
              <a:buNone/>
              <a:defRPr sz="1600"/>
            </a:lvl1pPr>
            <a:lvl2pPr marL="457200" indent="0" algn="r" rtl="1">
              <a:buNone/>
              <a:defRPr sz="1600"/>
            </a:lvl2pPr>
            <a:lvl3pPr marL="914400" indent="0" algn="r" rtl="1">
              <a:buNone/>
              <a:defRPr sz="16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27" name="عنصر نائب للنص 3"/>
          <p:cNvSpPr>
            <a:spLocks noGrp="1"/>
          </p:cNvSpPr>
          <p:nvPr userDrawn="1">
            <p:ph type="body" sz="half" idx="20" hasCustomPrompt="1"/>
          </p:nvPr>
        </p:nvSpPr>
        <p:spPr>
          <a:xfrm>
            <a:off x="8448054" y="4873762"/>
            <a:ext cx="3067563" cy="1062422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400"/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/>
          <a:p>
            <a:pPr rtl="1"/>
            <a:fld id="{1C93E904-21A8-41EE-8FC0-C4E5C15A502B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/>
          <a:p>
            <a:pPr rtl="1"/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/>
          <a:p>
            <a:pPr rtl="1"/>
            <a:fld id="{6D22F896-40B5-4ADD-8801-0D06FADFA095}" type="slidenum">
              <a:rPr lang="ar-SA" noProof="0" smtClean="0"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1011" y="1970240"/>
            <a:ext cx="10437812" cy="321164"/>
          </a:xfrm>
          <a:prstGeom prst="rect">
            <a:avLst/>
          </a:prstGeom>
        </p:spPr>
      </p:pic>
      <p:pic>
        <p:nvPicPr>
          <p:cNvPr id="8" name="الصورة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" y="1971234"/>
            <a:ext cx="1602997" cy="14427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 flipH="1">
            <a:off x="1751012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مستطيل 9"/>
          <p:cNvSpPr/>
          <p:nvPr/>
        </p:nvSpPr>
        <p:spPr>
          <a:xfrm flipH="1">
            <a:off x="0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1"/>
          <p:cNvSpPr>
            <a:spLocks noGrp="1"/>
          </p:cNvSpPr>
          <p:nvPr userDrawn="1">
            <p:ph type="title" hasCustomPrompt="1"/>
          </p:nvPr>
        </p:nvSpPr>
        <p:spPr/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 userDrawn="1">
            <p:ph type="body" orient="vert" idx="1" hasCustomPrompt="1"/>
          </p:nvPr>
        </p:nvSpPr>
        <p:spPr/>
        <p:txBody>
          <a:bodyPr vert="eaVert"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 userDrawn="1"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38E32E-339E-4F28-BFF1-6F842B24483E}" type="datetime1">
              <a:rPr lang="ar-SA" noProof="0" smtClean="0"/>
              <a:t>30/01/1443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 userDrawn="1"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 userDrawn="1"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مستطيل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العنوان العمودي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1"/>
          <a:lstStyle>
            <a:lvl1pPr algn="r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25094F17-5202-42C0-9A17-B6CE37DBCED4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1"/>
          <a:lstStyle>
            <a:lvl1pPr algn="l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1" anchor="t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الصورة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2B17C706-E3EB-42DD-BAE2-909B57058032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20" y="753227"/>
            <a:ext cx="9613859" cy="1080940"/>
          </a:xfrm>
        </p:spPr>
        <p:txBody>
          <a:bodyPr rtlCol="1" anchor="ctr">
            <a:normAutofit/>
          </a:bodyPr>
          <a:lstStyle>
            <a:lvl1pPr algn="r" rtl="1"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897818" y="2336873"/>
            <a:ext cx="5608336" cy="359931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721600" y="2336872"/>
            <a:ext cx="3790078" cy="3599317"/>
          </a:xfrm>
        </p:spPr>
        <p:txBody>
          <a:bodyPr rtlCol="1" anchor="ctr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360BCA3A-E9DB-4FD3-9D3F-0180DB8BD9FE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الصورة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4187" y="1970240"/>
            <a:ext cx="10437812" cy="321164"/>
          </a:xfrm>
          <a:prstGeom prst="rect">
            <a:avLst/>
          </a:prstGeom>
        </p:spPr>
      </p:pic>
      <p:pic>
        <p:nvPicPr>
          <p:cNvPr id="9" name="الصورة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77" y="1971234"/>
            <a:ext cx="1602997" cy="14427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 flipH="1">
            <a:off x="1754188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 flipH="1">
            <a:off x="3176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 hasCustomPrompt="1"/>
          </p:nvPr>
        </p:nvSpPr>
        <p:spPr>
          <a:xfrm flipH="1">
            <a:off x="1897820" y="753228"/>
            <a:ext cx="9613857" cy="1080938"/>
          </a:xfrm>
        </p:spPr>
        <p:txBody>
          <a:bodyPr rtlCol="1" anchor="ctr">
            <a:normAutofit/>
          </a:bodyPr>
          <a:lstStyle>
            <a:lvl1pPr algn="r" rtl="1"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 noChangeAspect="1"/>
          </p:cNvSpPr>
          <p:nvPr>
            <p:ph type="pic" idx="1"/>
          </p:nvPr>
        </p:nvSpPr>
        <p:spPr>
          <a:xfrm flipH="1">
            <a:off x="1897818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1" anchor="t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635421" y="2336873"/>
            <a:ext cx="3876256" cy="3599315"/>
          </a:xfrm>
        </p:spPr>
        <p:txBody>
          <a:bodyPr rtlCol="1" anchor="ctr"/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897819" y="5936187"/>
            <a:ext cx="27432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19F374E1-9368-4F96-9F38-BC9764614158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641019" y="5936188"/>
            <a:ext cx="68706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08394" y="753227"/>
            <a:ext cx="1154151" cy="109078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9.xml" Id="rId8" /><Relationship Type="http://schemas.openxmlformats.org/officeDocument/2006/relationships/slideLayout" Target="/ppt/slideLayouts/slideLayout1320.xml" Id="rId13" /><Relationship Type="http://schemas.openxmlformats.org/officeDocument/2006/relationships/theme" Target="/ppt/theme/theme13.xml" Id="rId18" /><Relationship Type="http://schemas.openxmlformats.org/officeDocument/2006/relationships/slideLayout" Target="/ppt/slideLayouts/slideLayout321.xml" Id="rId3" /><Relationship Type="http://schemas.openxmlformats.org/officeDocument/2006/relationships/slideLayout" Target="/ppt/slideLayouts/slideLayout722.xml" Id="rId7" /><Relationship Type="http://schemas.openxmlformats.org/officeDocument/2006/relationships/slideLayout" Target="/ppt/slideLayouts/slideLayout1223.xml" Id="rId12" /><Relationship Type="http://schemas.openxmlformats.org/officeDocument/2006/relationships/slideLayout" Target="/ppt/slideLayouts/slideLayout1724.xml" Id="rId17" /><Relationship Type="http://schemas.openxmlformats.org/officeDocument/2006/relationships/slideLayout" Target="/ppt/slideLayouts/slideLayout218.xml" Id="rId2" /><Relationship Type="http://schemas.openxmlformats.org/officeDocument/2006/relationships/slideLayout" Target="/ppt/slideLayouts/slideLayout1625.xml" Id="rId16" /><Relationship Type="http://schemas.openxmlformats.org/officeDocument/2006/relationships/slideLayout" Target="/ppt/slideLayouts/slideLayout126.xml" Id="rId1" /><Relationship Type="http://schemas.openxmlformats.org/officeDocument/2006/relationships/slideLayout" Target="/ppt/slideLayouts/slideLayout627.xml" Id="rId6" /><Relationship Type="http://schemas.openxmlformats.org/officeDocument/2006/relationships/slideLayout" Target="/ppt/slideLayouts/slideLayout1128.xml" Id="rId11" /><Relationship Type="http://schemas.openxmlformats.org/officeDocument/2006/relationships/slideLayout" Target="/ppt/slideLayouts/slideLayout529.xml" Id="rId5" /><Relationship Type="http://schemas.openxmlformats.org/officeDocument/2006/relationships/slideLayout" Target="/ppt/slideLayouts/slideLayout1530.xml" Id="rId15" /><Relationship Type="http://schemas.openxmlformats.org/officeDocument/2006/relationships/slideLayout" Target="/ppt/slideLayouts/slideLayout1031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32.xml" Id="rId4" /><Relationship Type="http://schemas.openxmlformats.org/officeDocument/2006/relationships/slideLayout" Target="/ppt/slideLayouts/slideLayout933.xml" Id="rId9" /><Relationship Type="http://schemas.openxmlformats.org/officeDocument/2006/relationships/slideLayout" Target="/ppt/slideLayouts/slideLayout1434.xml" Id="rId14" /></Relationships>
</file>

<file path=ppt/slideMasters/_rels/slideMaster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52.xml" Id="rId8" /><Relationship Type="http://schemas.openxmlformats.org/officeDocument/2006/relationships/slideLayout" Target="/ppt/slideLayouts/slideLayout303.xml" Id="rId13" /><Relationship Type="http://schemas.openxmlformats.org/officeDocument/2006/relationships/theme" Target="/ppt/theme/theme22.xml" Id="rId18" /><Relationship Type="http://schemas.openxmlformats.org/officeDocument/2006/relationships/slideLayout" Target="/ppt/slideLayouts/slideLayout204.xml" Id="rId3" /><Relationship Type="http://schemas.openxmlformats.org/officeDocument/2006/relationships/slideLayout" Target="/ppt/slideLayouts/slideLayout245.xml" Id="rId7" /><Relationship Type="http://schemas.openxmlformats.org/officeDocument/2006/relationships/slideLayout" Target="/ppt/slideLayouts/slideLayout296.xml" Id="rId12" /><Relationship Type="http://schemas.openxmlformats.org/officeDocument/2006/relationships/slideLayout" Target="/ppt/slideLayouts/slideLayout347.xml" Id="rId17" /><Relationship Type="http://schemas.openxmlformats.org/officeDocument/2006/relationships/slideLayout" Target="/ppt/slideLayouts/slideLayout191.xml" Id="rId2" /><Relationship Type="http://schemas.openxmlformats.org/officeDocument/2006/relationships/slideLayout" Target="/ppt/slideLayouts/slideLayout338.xml" Id="rId16" /><Relationship Type="http://schemas.openxmlformats.org/officeDocument/2006/relationships/slideLayout" Target="/ppt/slideLayouts/slideLayout189.xml" Id="rId1" /><Relationship Type="http://schemas.openxmlformats.org/officeDocument/2006/relationships/slideLayout" Target="/ppt/slideLayouts/slideLayout2310.xml" Id="rId6" /><Relationship Type="http://schemas.openxmlformats.org/officeDocument/2006/relationships/slideLayout" Target="/ppt/slideLayouts/slideLayout2811.xml" Id="rId11" /><Relationship Type="http://schemas.openxmlformats.org/officeDocument/2006/relationships/slideLayout" Target="/ppt/slideLayouts/slideLayout2212.xml" Id="rId5" /><Relationship Type="http://schemas.openxmlformats.org/officeDocument/2006/relationships/slideLayout" Target="/ppt/slideLayouts/slideLayout3213.xml" Id="rId15" /><Relationship Type="http://schemas.openxmlformats.org/officeDocument/2006/relationships/slideLayout" Target="/ppt/slideLayouts/slideLayout27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2115.xml" Id="rId4" /><Relationship Type="http://schemas.openxmlformats.org/officeDocument/2006/relationships/slideLayout" Target="/ppt/slideLayouts/slideLayout2616.xml" Id="rId9" /><Relationship Type="http://schemas.openxmlformats.org/officeDocument/2006/relationships/slideLayout" Target="/ppt/slideLayouts/slideLayout3117.xml" Id="rId14" /></Relationships>
</file>

<file path=ppt/slideMasters/_rels/slideMaster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252.xml" Id="rId8" /><Relationship Type="http://schemas.openxmlformats.org/officeDocument/2006/relationships/slideLayout" Target="/ppt/slideLayouts/slideLayout4753.xml" Id="rId13" /><Relationship Type="http://schemas.openxmlformats.org/officeDocument/2006/relationships/theme" Target="/ppt/theme/theme36.xml" Id="rId18" /><Relationship Type="http://schemas.openxmlformats.org/officeDocument/2006/relationships/slideLayout" Target="/ppt/slideLayouts/slideLayout3754.xml" Id="rId3" /><Relationship Type="http://schemas.openxmlformats.org/officeDocument/2006/relationships/slideLayout" Target="/ppt/slideLayouts/slideLayout4155.xml" Id="rId7" /><Relationship Type="http://schemas.openxmlformats.org/officeDocument/2006/relationships/slideLayout" Target="/ppt/slideLayouts/slideLayout4656.xml" Id="rId12" /><Relationship Type="http://schemas.openxmlformats.org/officeDocument/2006/relationships/slideLayout" Target="/ppt/slideLayouts/slideLayout5157.xml" Id="rId17" /><Relationship Type="http://schemas.openxmlformats.org/officeDocument/2006/relationships/slideLayout" Target="/ppt/slideLayouts/slideLayout3658.xml" Id="rId2" /><Relationship Type="http://schemas.openxmlformats.org/officeDocument/2006/relationships/slideLayout" Target="/ppt/slideLayouts/slideLayout5059.xml" Id="rId16" /><Relationship Type="http://schemas.openxmlformats.org/officeDocument/2006/relationships/slideLayout" Target="/ppt/slideLayouts/slideLayout3560.xml" Id="rId1" /><Relationship Type="http://schemas.openxmlformats.org/officeDocument/2006/relationships/slideLayout" Target="/ppt/slideLayouts/slideLayout4061.xml" Id="rId6" /><Relationship Type="http://schemas.openxmlformats.org/officeDocument/2006/relationships/slideLayout" Target="/ppt/slideLayouts/slideLayout4562.xml" Id="rId11" /><Relationship Type="http://schemas.openxmlformats.org/officeDocument/2006/relationships/slideLayout" Target="/ppt/slideLayouts/slideLayout3963.xml" Id="rId5" /><Relationship Type="http://schemas.openxmlformats.org/officeDocument/2006/relationships/slideLayout" Target="/ppt/slideLayouts/slideLayout4964.xml" Id="rId15" /><Relationship Type="http://schemas.openxmlformats.org/officeDocument/2006/relationships/slideLayout" Target="/ppt/slideLayouts/slideLayout4465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3866.xml" Id="rId4" /><Relationship Type="http://schemas.openxmlformats.org/officeDocument/2006/relationships/slideLayout" Target="/ppt/slideLayouts/slideLayout4367.xml" Id="rId9" /><Relationship Type="http://schemas.openxmlformats.org/officeDocument/2006/relationships/slideLayout" Target="/ppt/slideLayouts/slideLayout4868.xml" Id="rId14" /></Relationships>
</file>

<file path=ppt/slideMasters/_rels/slideMaster43.xml.rels>&#65279;<?xml version="1.0" encoding="utf-8"?><Relationships xmlns="http://schemas.openxmlformats.org/package/2006/relationships"><Relationship Type="http://schemas.openxmlformats.org/officeDocument/2006/relationships/slideLayout" Target="/ppt/slideLayouts/slideLayout5936.xml" Id="rId8" /><Relationship Type="http://schemas.openxmlformats.org/officeDocument/2006/relationships/slideLayout" Target="/ppt/slideLayouts/slideLayout6437.xml" Id="rId13" /><Relationship Type="http://schemas.openxmlformats.org/officeDocument/2006/relationships/theme" Target="/ppt/theme/theme44.xml" Id="rId18" /><Relationship Type="http://schemas.openxmlformats.org/officeDocument/2006/relationships/slideLayout" Target="/ppt/slideLayouts/slideLayout5438.xml" Id="rId3" /><Relationship Type="http://schemas.openxmlformats.org/officeDocument/2006/relationships/slideLayout" Target="/ppt/slideLayouts/slideLayout5839.xml" Id="rId7" /><Relationship Type="http://schemas.openxmlformats.org/officeDocument/2006/relationships/slideLayout" Target="/ppt/slideLayouts/slideLayout6340.xml" Id="rId12" /><Relationship Type="http://schemas.openxmlformats.org/officeDocument/2006/relationships/slideLayout" Target="/ppt/slideLayouts/slideLayout6841.xml" Id="rId17" /><Relationship Type="http://schemas.openxmlformats.org/officeDocument/2006/relationships/slideLayout" Target="/ppt/slideLayouts/slideLayout5342.xml" Id="rId2" /><Relationship Type="http://schemas.openxmlformats.org/officeDocument/2006/relationships/slideLayout" Target="/ppt/slideLayouts/slideLayout6743.xml" Id="rId16" /><Relationship Type="http://schemas.openxmlformats.org/officeDocument/2006/relationships/slideLayout" Target="/ppt/slideLayouts/slideLayout5235.xml" Id="rId1" /><Relationship Type="http://schemas.openxmlformats.org/officeDocument/2006/relationships/slideLayout" Target="/ppt/slideLayouts/slideLayout5744.xml" Id="rId6" /><Relationship Type="http://schemas.openxmlformats.org/officeDocument/2006/relationships/slideLayout" Target="/ppt/slideLayouts/slideLayout6245.xml" Id="rId11" /><Relationship Type="http://schemas.openxmlformats.org/officeDocument/2006/relationships/slideLayout" Target="/ppt/slideLayouts/slideLayout5646.xml" Id="rId5" /><Relationship Type="http://schemas.openxmlformats.org/officeDocument/2006/relationships/slideLayout" Target="/ppt/slideLayouts/slideLayout6647.xml" Id="rId15" /><Relationship Type="http://schemas.openxmlformats.org/officeDocument/2006/relationships/slideLayout" Target="/ppt/slideLayouts/slideLayout6148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5549.xml" Id="rId4" /><Relationship Type="http://schemas.openxmlformats.org/officeDocument/2006/relationships/slideLayout" Target="/ppt/slideLayouts/slideLayout6050.xml" Id="rId9" /><Relationship Type="http://schemas.openxmlformats.org/officeDocument/2006/relationships/slideLayout" Target="/ppt/slideLayouts/slideLayout6551.xml" Id="rId14" /></Relationships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ashOverlay-FullResolve.png" hidden="1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897818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1897819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0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D2F9F42-7611-4E2E-94E9-EE83C1586558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4641019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308394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36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06000"/>
                <a:satMod val="120000"/>
                <a:lumMod val="7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897818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1897819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0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AA172482-3344-4309-8ACE-110D6052D1D1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4641019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308394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36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897818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1897819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0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F242B49-7078-4A50-856F-016B4A370440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4641019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308394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36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ar-SA" noProof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897818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1897819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0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E71685D-FC5C-487F-B7EB-5E0786163718}" type="datetime1">
              <a:rPr lang="ar-SA" smtClean="0"/>
              <a:t>30/01/1443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4641019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05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308394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36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22F896-40B5-4ADD-8801-0D06FADFA095}" type="slidenum">
              <a:rPr lang="ar-SA" noProof="0" smtClean="0"/>
              <a:pPr/>
              <a:t>‹#›</a:t>
            </a:fld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9.xml.rels>&#65279;<?xml version="1.0" encoding="utf-8"?><Relationships xmlns="http://schemas.openxmlformats.org/package/2006/relationships"><Relationship Type="http://schemas.openxmlformats.org/officeDocument/2006/relationships/notesSlide" Target="/ppt/notesSlides/notesSlide1019.xml" Id="rId2" /><Relationship Type="http://schemas.openxmlformats.org/officeDocument/2006/relationships/slideLayout" Target="/ppt/slideLayouts/slideLayout3560.xml" Id="rId1" /></Relationships>
</file>

<file path=ppt/slides/_rels/slide1114.xml.rels>&#65279;<?xml version="1.0" encoding="utf-8"?><Relationships xmlns="http://schemas.openxmlformats.org/package/2006/relationships"><Relationship Type="http://schemas.openxmlformats.org/officeDocument/2006/relationships/notesSlide" Target="/ppt/notesSlides/notesSlide1114.xml" Id="rId2" /><Relationship Type="http://schemas.openxmlformats.org/officeDocument/2006/relationships/slideLayout" Target="/ppt/slideLayouts/slideLayout3963.xml" Id="rId1" /></Relationships>
</file>

<file path=ppt/slides/_rels/slide113.xml.rels>&#65279;<?xml version="1.0" encoding="utf-8"?><Relationships xmlns="http://schemas.openxmlformats.org/package/2006/relationships"><Relationship Type="http://schemas.openxmlformats.org/officeDocument/2006/relationships/notesSlide" Target="/ppt/notesSlides/notesSlide113.xml" Id="rId2" /><Relationship Type="http://schemas.openxmlformats.org/officeDocument/2006/relationships/slideLayout" Target="/ppt/slideLayouts/slideLayout189.xml" Id="rId1" /></Relationships>
</file>

<file path=ppt/slides/_rels/slide128.xml.rels>&#65279;<?xml version="1.0" encoding="utf-8"?><Relationships xmlns="http://schemas.openxmlformats.org/package/2006/relationships"><Relationship Type="http://schemas.openxmlformats.org/officeDocument/2006/relationships/diagramData" Target="/ppt/diagrams/data22.xml" Id="rId3" /><Relationship Type="http://schemas.microsoft.com/office/2007/relationships/diagramDrawing" Target="/ppt/diagrams/drawing22.xml" Id="rId7" /><Relationship Type="http://schemas.openxmlformats.org/officeDocument/2006/relationships/notesSlide" Target="/ppt/notesSlides/notesSlide128.xml" Id="rId2" /><Relationship Type="http://schemas.openxmlformats.org/officeDocument/2006/relationships/slideLayout" Target="/ppt/slideLayouts/slideLayout4252.xml" Id="rId1" /><Relationship Type="http://schemas.openxmlformats.org/officeDocument/2006/relationships/diagramColors" Target="/ppt/diagrams/colors22.xml" Id="rId6" /><Relationship Type="http://schemas.openxmlformats.org/officeDocument/2006/relationships/diagramQuickStyle" Target="/ppt/diagrams/quickStyle22.xml" Id="rId5" /><Relationship Type="http://schemas.openxmlformats.org/officeDocument/2006/relationships/diagramLayout" Target="/ppt/diagrams/layout22.xml" Id="rId4" /></Relationships>
</file>

<file path=ppt/slides/_rels/slide137.xml.rels>&#65279;<?xml version="1.0" encoding="utf-8"?><Relationships xmlns="http://schemas.openxmlformats.org/package/2006/relationships"><Relationship Type="http://schemas.openxmlformats.org/officeDocument/2006/relationships/notesSlide" Target="/ppt/notesSlides/notesSlide137.xml" Id="rId2" /><Relationship Type="http://schemas.openxmlformats.org/officeDocument/2006/relationships/slideLayout" Target="/ppt/slideLayouts/slideLayout3658.xml" Id="rId1" /></Relationships>
</file>

<file path=ppt/slides/_rels/slide143.xml.rels>&#65279;<?xml version="1.0" encoding="utf-8"?><Relationships xmlns="http://schemas.openxmlformats.org/package/2006/relationships"><Relationship Type="http://schemas.openxmlformats.org/officeDocument/2006/relationships/notesSlide" Target="/ppt/notesSlides/notesSlide143.xml" Id="rId2" /><Relationship Type="http://schemas.openxmlformats.org/officeDocument/2006/relationships/slideLayout" Target="/ppt/slideLayouts/slideLayout5235.xml" Id="rId1" /></Relationships>
</file>

<file path=ppt/slides/_rels/slide1517.xml.rels>&#65279;<?xml version="1.0" encoding="utf-8"?><Relationships xmlns="http://schemas.openxmlformats.org/package/2006/relationships"><Relationship Type="http://schemas.openxmlformats.org/officeDocument/2006/relationships/notesSlide" Target="/ppt/notesSlides/notesSlide1517.xml" Id="rId2" /><Relationship Type="http://schemas.openxmlformats.org/officeDocument/2006/relationships/slideLayout" Target="/ppt/slideLayouts/slideLayout5646.xml" Id="rId1" /></Relationships>
</file>

<file path=ppt/slides/_rels/slide169.xml.rels>&#65279;<?xml version="1.0" encoding="utf-8"?><Relationships xmlns="http://schemas.openxmlformats.org/package/2006/relationships"><Relationship Type="http://schemas.openxmlformats.org/officeDocument/2006/relationships/chart" Target="/ppt/charts/chart23.xml" Id="rId3" /><Relationship Type="http://schemas.openxmlformats.org/officeDocument/2006/relationships/notesSlide" Target="/ppt/notesSlides/notesSlide169.xml" Id="rId2" /><Relationship Type="http://schemas.openxmlformats.org/officeDocument/2006/relationships/slideLayout" Target="/ppt/slideLayouts/slideLayout5342.xml" Id="rId1" /></Relationships>
</file>

<file path=ppt/slides/_rels/slide174.xml.rels>&#65279;<?xml version="1.0" encoding="utf-8"?><Relationships xmlns="http://schemas.openxmlformats.org/package/2006/relationships"><Relationship Type="http://schemas.openxmlformats.org/officeDocument/2006/relationships/chart" Target="/ppt/charts/chart32.xml" Id="rId3" /><Relationship Type="http://schemas.openxmlformats.org/officeDocument/2006/relationships/notesSlide" Target="/ppt/notesSlides/notesSlide174.xml" Id="rId2" /><Relationship Type="http://schemas.openxmlformats.org/officeDocument/2006/relationships/slideLayout" Target="/ppt/slideLayouts/slideLayout5936.xml" Id="rId1" /></Relationships>
</file>

<file path=ppt/slides/_rels/slide1820.xml.rels>&#65279;<?xml version="1.0" encoding="utf-8"?><Relationships xmlns="http://schemas.openxmlformats.org/package/2006/relationships"><Relationship Type="http://schemas.openxmlformats.org/officeDocument/2006/relationships/notesSlide" Target="/ppt/notesSlides/notesSlide1820.xml" Id="rId2" /><Relationship Type="http://schemas.openxmlformats.org/officeDocument/2006/relationships/slideLayout" Target="/ppt/slideLayouts/slideLayout189.xml" Id="rId1" /></Relationships>
</file>

<file path=ppt/slides/_rels/slide1915.xml.rels>&#65279;<?xml version="1.0" encoding="utf-8"?><Relationships xmlns="http://schemas.openxmlformats.org/package/2006/relationships"><Relationship Type="http://schemas.openxmlformats.org/officeDocument/2006/relationships/notesSlide" Target="/ppt/notesSlides/notesSlide1915.xml" Id="rId2" /><Relationship Type="http://schemas.openxmlformats.org/officeDocument/2006/relationships/slideLayout" Target="/ppt/slideLayouts/slideLayout191.xml" Id="rId1" /></Relationships>
</file>

<file path=ppt/slides/_rels/slide2012.xml.rels>&#65279;<?xml version="1.0" encoding="utf-8"?><Relationships xmlns="http://schemas.openxmlformats.org/package/2006/relationships"><Relationship Type="http://schemas.openxmlformats.org/officeDocument/2006/relationships/notesSlide" Target="/ppt/notesSlides/notesSlide2012.xml" Id="rId2" /><Relationship Type="http://schemas.openxmlformats.org/officeDocument/2006/relationships/slideLayout" Target="/ppt/slideLayouts/slideLayout191.xml" Id="rId1" /></Relationships>
</file>

<file path=ppt/slides/_rels/slide210.xml.rels>&#65279;<?xml version="1.0" encoding="utf-8"?><Relationships xmlns="http://schemas.openxmlformats.org/package/2006/relationships"><Relationship Type="http://schemas.openxmlformats.org/officeDocument/2006/relationships/notesSlide" Target="/ppt/notesSlides/notesSlide210.xml" Id="rId2" /><Relationship Type="http://schemas.openxmlformats.org/officeDocument/2006/relationships/slideLayout" Target="/ppt/slideLayouts/slideLayout191.xml" Id="rI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2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191.xml" Id="rId1" /></Relationships>
</file>

<file path=ppt/slides/_rels/slide518.xml.rels>&#65279;<?xml version="1.0" encoding="utf-8"?><Relationships xmlns="http://schemas.openxmlformats.org/package/2006/relationships"><Relationship Type="http://schemas.openxmlformats.org/officeDocument/2006/relationships/notesSlide" Target="/ppt/notesSlides/notesSlide518.xml" Id="rId2" /><Relationship Type="http://schemas.openxmlformats.org/officeDocument/2006/relationships/slideLayout" Target="/ppt/slideLayouts/slideLayout191.xml" Id="rId1" /></Relationships>
</file>

<file path=ppt/slides/_rels/slide616.xml.rels>&#65279;<?xml version="1.0" encoding="utf-8"?><Relationships xmlns="http://schemas.openxmlformats.org/package/2006/relationships"><Relationship Type="http://schemas.openxmlformats.org/officeDocument/2006/relationships/notesSlide" Target="/ppt/notesSlides/notesSlide616.xml" Id="rId2" /><Relationship Type="http://schemas.openxmlformats.org/officeDocument/2006/relationships/slideLayout" Target="/ppt/slideLayouts/slideLayout126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notesSlide" Target="/ppt/notesSlides/notesSlide711.xml" Id="rId2" /><Relationship Type="http://schemas.openxmlformats.org/officeDocument/2006/relationships/slideLayout" Target="/ppt/slideLayouts/slideLayout529.xml" Id="rId1" /></Relationships>
</file>

<file path=ppt/slides/_rels/slide86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86.xml" Id="rId2" /><Relationship Type="http://schemas.openxmlformats.org/officeDocument/2006/relationships/slideLayout" Target="/ppt/slideLayouts/slideLayout218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chart" Target="/ppt/charts/chart11.xml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218.xml" Id="rId1" /></Relationships>
</file>

<file path=ppt/slides/slide10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3367544" y="2733709"/>
            <a:ext cx="8144134" cy="1373070"/>
          </a:xfrm>
        </p:spPr>
        <p:txBody>
          <a:bodyPr rtlCol="1"/>
          <a:lstStyle/>
          <a:p>
            <a:pPr algn="l" rtl="1"/>
            <a:r>
              <a:rPr lang="ar-SA"/>
              <a:t>منطقة البحث الثانية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subTitle" idx="1"/>
          </p:nvPr>
        </p:nvSpPr>
        <p:spPr>
          <a:xfrm flipH="1">
            <a:off x="3367544" y="4394039"/>
            <a:ext cx="8144134" cy="1117687"/>
          </a:xfrm>
        </p:spPr>
        <p:txBody>
          <a:bodyPr rtlCol="1"/>
          <a:lstStyle/>
          <a:p>
            <a:pPr algn="l" rtl="1"/>
            <a:r>
              <a:rPr lang="ar-SA"/>
              <a:t>أسماء أعضاء الفريق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9"/>
            <a:ext cx="9613863" cy="1080937"/>
          </a:xfrm>
        </p:spPr>
        <p:txBody>
          <a:bodyPr rtlCol="1"/>
          <a:lstStyle/>
          <a:p>
            <a:pPr algn="r" rtl="1"/>
            <a:r>
              <a:rPr lang="ar-SA"/>
              <a:t>دعم المحتوى</a:t>
            </a:r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 flipH="1">
            <a:off x="6813323" y="2336873"/>
            <a:ext cx="4472327" cy="693135"/>
          </a:xfrm>
        </p:spPr>
        <p:txBody>
          <a:bodyPr rtlCol="1"/>
          <a:lstStyle/>
          <a:p>
            <a:pPr algn="r" rtl="1"/>
            <a:r>
              <a:rPr lang="ar-SA"/>
              <a:t>العنوان	</a:t>
            </a:r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>
          <a:xfrm flipH="1">
            <a:off x="6813323" y="3030008"/>
            <a:ext cx="4698355" cy="2906179"/>
          </a:xfrm>
        </p:spPr>
        <p:txBody>
          <a:bodyPr rtlCol="1"/>
          <a:lstStyle/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endParaRPr lang="ar-SA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quarter" idx="3"/>
          </p:nvPr>
        </p:nvSpPr>
        <p:spPr>
          <a:xfrm flipH="1">
            <a:off x="1897818" y="2336873"/>
            <a:ext cx="4474028" cy="692076"/>
          </a:xfrm>
        </p:spPr>
        <p:txBody>
          <a:bodyPr rtlCol="1"/>
          <a:lstStyle/>
          <a:p>
            <a:pPr algn="r" rtl="1"/>
            <a:r>
              <a:rPr lang="ar-SA"/>
              <a:t>العنوان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4"/>
          </p:nvPr>
        </p:nvSpPr>
        <p:spPr>
          <a:xfrm flipH="1">
            <a:off x="1897818" y="3030008"/>
            <a:ext cx="4700059" cy="2906179"/>
          </a:xfrm>
        </p:spPr>
        <p:txBody>
          <a:bodyPr rtlCol="1"/>
          <a:lstStyle/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3367544" y="2733709"/>
            <a:ext cx="8144134" cy="1373070"/>
          </a:xfrm>
        </p:spPr>
        <p:txBody>
          <a:bodyPr rtlCol="1"/>
          <a:lstStyle/>
          <a:p>
            <a:pPr algn="l" rtl="1"/>
            <a:r>
              <a:rPr lang="ar-SA"/>
              <a:t>اسم المشروع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3367544" y="4394039"/>
            <a:ext cx="8144134" cy="1117687"/>
          </a:xfrm>
        </p:spPr>
        <p:txBody>
          <a:bodyPr rtlCol="1">
            <a:normAutofit lnSpcReduction="10000"/>
          </a:bodyPr>
          <a:lstStyle/>
          <a:p>
            <a:pPr algn="l" rtl="1"/>
            <a:r>
              <a:rPr lang="ar-SA"/>
              <a:t>اسم الفئة والرقم</a:t>
            </a:r>
          </a:p>
          <a:p>
            <a:pPr algn="l" rtl="1"/>
            <a:r>
              <a:rPr lang="ar-SA"/>
              <a:t>المرشد</a:t>
            </a:r>
          </a:p>
          <a:p>
            <a:pPr algn="l" rtl="1"/>
            <a:r>
              <a:rPr lang="ar-SA"/>
              <a:t>أسماء أعضاء الفريق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20" y="753227"/>
            <a:ext cx="9613859" cy="1080940"/>
          </a:xfrm>
        </p:spPr>
        <p:txBody>
          <a:bodyPr rtlCol="1"/>
          <a:lstStyle/>
          <a:p>
            <a:pPr algn="r" rtl="1"/>
            <a:r>
              <a:rPr lang="ar-SA" dirty="0"/>
              <a:t>دعم المحتوى</a:t>
            </a:r>
          </a:p>
        </p:txBody>
      </p:sp>
      <p:graphicFrame>
        <p:nvGraphicFramePr>
          <p:cNvPr id="14" name="عنصر نائب للمحتوى 13" title="رسم تخطيطي شعاعي متشعب لـ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823958"/>
              </p:ext>
            </p:extLst>
          </p:nvPr>
        </p:nvGraphicFramePr>
        <p:xfrm>
          <a:off x="1897062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عنصر نائب للنص 7"/>
          <p:cNvSpPr>
            <a:spLocks noGrp="1"/>
          </p:cNvSpPr>
          <p:nvPr>
            <p:ph type="body" sz="half" idx="2"/>
          </p:nvPr>
        </p:nvSpPr>
        <p:spPr>
          <a:xfrm flipH="1">
            <a:off x="7721600" y="2336872"/>
            <a:ext cx="3790078" cy="3599317"/>
          </a:xfrm>
        </p:spPr>
        <p:txBody>
          <a:bodyPr rtlCol="1"/>
          <a:lstStyle/>
          <a:p>
            <a:pPr algn="r" rtl="1"/>
            <a:r>
              <a:rPr lang="ar-SA" dirty="0"/>
              <a:t>الحالة الاختيارية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/>
              <a:t>دعم المحتوى</a:t>
            </a:r>
          </a:p>
        </p:txBody>
      </p:sp>
      <p:graphicFrame>
        <p:nvGraphicFramePr>
          <p:cNvPr id="4" name="عنصر نائب للمحتوى 3" title="نموذج جدول ذو 4 أعمدة و5 صفوف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775744"/>
              </p:ext>
            </p:extLst>
          </p:nvPr>
        </p:nvGraphicFramePr>
        <p:xfrm>
          <a:off x="1897062" y="2336800"/>
          <a:ext cx="9613900" cy="3421450"/>
        </p:xfrm>
        <a:graphic>
          <a:graphicData uri="http://schemas.openxmlformats.org/drawingml/2006/table">
            <a:tbl>
              <a:tblPr rtl="1" firstRow="1" bandRow="1">
                <a:tableStyleId>{5202B0CA-FC54-4496-8BCA-5EF66A818D29}</a:tableStyleId>
              </a:tblPr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90"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العنوان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العنوان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العنوان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العنوان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النص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3367544" y="2733709"/>
            <a:ext cx="8144134" cy="1373070"/>
          </a:xfrm>
        </p:spPr>
        <p:txBody>
          <a:bodyPr rtlCol="1"/>
          <a:lstStyle/>
          <a:p>
            <a:pPr algn="l" rtl="1"/>
            <a:r>
              <a:rPr lang="ar-SA"/>
              <a:t>منطقة البحث الثالثة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3367544" y="4394039"/>
            <a:ext cx="8144134" cy="1117687"/>
          </a:xfrm>
        </p:spPr>
        <p:txBody>
          <a:bodyPr rtlCol="1"/>
          <a:lstStyle/>
          <a:p>
            <a:pPr algn="l" rtl="1"/>
            <a:r>
              <a:rPr lang="ar-SA"/>
              <a:t>أسماء أعضاء الفريق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9"/>
            <a:ext cx="9613863" cy="1080937"/>
          </a:xfrm>
        </p:spPr>
        <p:txBody>
          <a:bodyPr rtlCol="1"/>
          <a:lstStyle/>
          <a:p>
            <a:pPr algn="r" rtl="1"/>
            <a:r>
              <a:rPr lang="ar-SA"/>
              <a:t>دعم المحتوى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 flipH="1">
            <a:off x="6813323" y="2336873"/>
            <a:ext cx="4472327" cy="693135"/>
          </a:xfrm>
        </p:spPr>
        <p:txBody>
          <a:bodyPr rtlCol="1"/>
          <a:lstStyle/>
          <a:p>
            <a:pPr algn="r" rtl="1"/>
            <a:r>
              <a:rPr lang="ar-SA"/>
              <a:t>العنوان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2"/>
          </p:nvPr>
        </p:nvSpPr>
        <p:spPr>
          <a:xfrm flipH="1">
            <a:off x="6813323" y="3030008"/>
            <a:ext cx="4698355" cy="2906179"/>
          </a:xfrm>
        </p:spPr>
        <p:txBody>
          <a:bodyPr rtlCol="1"/>
          <a:lstStyle/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 flipH="1">
            <a:off x="1897818" y="2336873"/>
            <a:ext cx="4474028" cy="692076"/>
          </a:xfrm>
        </p:spPr>
        <p:txBody>
          <a:bodyPr rtlCol="1"/>
          <a:lstStyle/>
          <a:p>
            <a:pPr algn="r" rtl="1"/>
            <a:r>
              <a:rPr lang="ar-SA"/>
              <a:t>العنوان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 flipH="1">
            <a:off x="1897818" y="3030008"/>
            <a:ext cx="4700059" cy="2906179"/>
          </a:xfrm>
        </p:spPr>
        <p:txBody>
          <a:bodyPr rtlCol="1"/>
          <a:lstStyle/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 dirty="0"/>
              <a:t>ملاحظات البيانات</a:t>
            </a:r>
          </a:p>
        </p:txBody>
      </p:sp>
      <p:graphicFrame>
        <p:nvGraphicFramePr>
          <p:cNvPr id="6" name="عنصر نائب للمحتوى 5" title="نموذج مخطط خطي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354401"/>
              </p:ext>
            </p:extLst>
          </p:nvPr>
        </p:nvGraphicFramePr>
        <p:xfrm>
          <a:off x="1897062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20" y="753227"/>
            <a:ext cx="9613859" cy="1080940"/>
          </a:xfrm>
        </p:spPr>
        <p:txBody>
          <a:bodyPr rtlCol="1"/>
          <a:lstStyle/>
          <a:p>
            <a:pPr algn="r" rtl="1"/>
            <a:r>
              <a:rPr lang="ar-SA" dirty="0"/>
              <a:t>البيانات</a:t>
            </a:r>
            <a:br>
              <a:rPr lang="ar-SA" dirty="0"/>
            </a:br>
            <a:r>
              <a:rPr lang="ar-SA" dirty="0"/>
              <a:t>الملاحظات</a:t>
            </a:r>
          </a:p>
        </p:txBody>
      </p:sp>
      <p:graphicFrame>
        <p:nvGraphicFramePr>
          <p:cNvPr id="7" name="عنصر نائب للمحتوى 6" title="نموذج مخطط دائري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247464"/>
              </p:ext>
            </p:extLst>
          </p:nvPr>
        </p:nvGraphicFramePr>
        <p:xfrm>
          <a:off x="1897062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عنصر نائب للنص 7"/>
          <p:cNvSpPr>
            <a:spLocks noGrp="1"/>
          </p:cNvSpPr>
          <p:nvPr>
            <p:ph type="body" sz="half" idx="2"/>
          </p:nvPr>
        </p:nvSpPr>
        <p:spPr>
          <a:xfrm flipH="1">
            <a:off x="7721600" y="2336872"/>
            <a:ext cx="3790078" cy="3599317"/>
          </a:xfrm>
        </p:spPr>
        <p:txBody>
          <a:bodyPr rtlCol="1"/>
          <a:lstStyle/>
          <a:p>
            <a:pPr algn="r" rtl="1"/>
            <a:r>
              <a:rPr lang="ar-SA" dirty="0"/>
              <a:t>الحالة الاختيارية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3367544" y="2733709"/>
            <a:ext cx="8144134" cy="1373070"/>
          </a:xfrm>
        </p:spPr>
        <p:txBody>
          <a:bodyPr rtlCol="1"/>
          <a:lstStyle/>
          <a:p>
            <a:pPr algn="l" rtl="1"/>
            <a:r>
              <a:rPr lang="ar-SA"/>
              <a:t>ملخص المشروع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3367544" y="4394039"/>
            <a:ext cx="8144134" cy="1117687"/>
          </a:xfrm>
        </p:spPr>
        <p:txBody>
          <a:bodyPr rtlCol="1"/>
          <a:lstStyle/>
          <a:p>
            <a:pPr algn="l" rtl="1"/>
            <a:r>
              <a:rPr lang="ar-SA"/>
              <a:t>الحالة الاختيارية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/>
              <a:t>الخاتمة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1897818" y="2336873"/>
            <a:ext cx="9613861" cy="3599316"/>
          </a:xfrm>
        </p:spPr>
        <p:txBody>
          <a:bodyPr rtlCol="1"/>
          <a:lstStyle/>
          <a:p>
            <a:pPr algn="r" rtl="1"/>
            <a:r>
              <a:rPr lang="ar-SA"/>
              <a:t>ملخص موجز عمّا اكتشفته استناداً إلى النتائج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/>
              <a:t>الملحق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1897818" y="2336873"/>
            <a:ext cx="9613861" cy="3599316"/>
          </a:xfrm>
        </p:spPr>
        <p:txBody>
          <a:bodyPr rtlCol="1"/>
          <a:lstStyle/>
          <a:p>
            <a:pPr algn="r" rtl="1"/>
            <a:r>
              <a:rPr lang="ar-SA"/>
              <a:t>المراجع الوارد ذكرها</a:t>
            </a:r>
          </a:p>
          <a:p>
            <a:pPr algn="r" rtl="1"/>
            <a:r>
              <a:rPr lang="ar-SA"/>
              <a:t>بيانات إضافية مساعدة</a:t>
            </a:r>
          </a:p>
          <a:p>
            <a:pPr algn="r"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/>
              <a:t>جدول الأعمال / المواضيع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1897818" y="2336873"/>
            <a:ext cx="9613861" cy="3599316"/>
          </a:xfrm>
        </p:spPr>
        <p:txBody>
          <a:bodyPr rtlCol="1"/>
          <a:lstStyle/>
          <a:p>
            <a:pPr algn="r" rtl="1"/>
            <a:r>
              <a:rPr lang="ar-SA"/>
              <a:t>وصف المشروع</a:t>
            </a:r>
          </a:p>
          <a:p>
            <a:pPr algn="r" rtl="1"/>
            <a:r>
              <a:rPr lang="ar-SA"/>
              <a:t>منهجية المشروع</a:t>
            </a:r>
          </a:p>
          <a:p>
            <a:pPr algn="r" rtl="1"/>
            <a:r>
              <a:rPr lang="ar-SA"/>
              <a:t>النتائج / النتائج الرئيسية</a:t>
            </a:r>
          </a:p>
          <a:p>
            <a:pPr algn="r" rtl="1"/>
            <a:r>
              <a:rPr lang="ar-SA"/>
              <a:t>البحث التفصيلي</a:t>
            </a:r>
          </a:p>
          <a:p>
            <a:pPr algn="r" rtl="1"/>
            <a:r>
              <a:rPr lang="ar-SA"/>
              <a:t>الخاتمة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9"/>
            <a:ext cx="9613863" cy="1080937"/>
          </a:xfrm>
        </p:spPr>
        <p:txBody>
          <a:bodyPr rtlCol="1"/>
          <a:lstStyle/>
          <a:p>
            <a:pPr algn="r" rtl="1"/>
            <a:r>
              <a:rPr lang="ar-SA"/>
              <a:t>وصف المشروع</a:t>
            </a:r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 flipH="1">
            <a:off x="6813323" y="2336873"/>
            <a:ext cx="4472327" cy="693135"/>
          </a:xfrm>
        </p:spPr>
        <p:txBody>
          <a:bodyPr rtlCol="1"/>
          <a:lstStyle/>
          <a:p>
            <a:pPr algn="r" rtl="1"/>
            <a:r>
              <a:rPr lang="ar-SA"/>
              <a:t>الهدف الوظيفي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2"/>
          </p:nvPr>
        </p:nvSpPr>
        <p:spPr>
          <a:xfrm flipH="1">
            <a:off x="6813323" y="3030008"/>
            <a:ext cx="4698355" cy="2906179"/>
          </a:xfrm>
        </p:spPr>
        <p:txBody>
          <a:bodyPr rtlCol="1"/>
          <a:lstStyle/>
          <a:p>
            <a:pPr algn="r" rtl="1"/>
            <a:r>
              <a:rPr lang="ar-SA"/>
              <a:t>أضف الهدف هنا</a:t>
            </a:r>
          </a:p>
        </p:txBody>
      </p:sp>
      <p:sp>
        <p:nvSpPr>
          <p:cNvPr id="9" name="عنصر نائب للنص 8"/>
          <p:cNvSpPr>
            <a:spLocks noGrp="1"/>
          </p:cNvSpPr>
          <p:nvPr>
            <p:ph type="body" sz="quarter" idx="3"/>
          </p:nvPr>
        </p:nvSpPr>
        <p:spPr>
          <a:xfrm flipH="1">
            <a:off x="1897818" y="2336873"/>
            <a:ext cx="4474028" cy="692076"/>
          </a:xfrm>
        </p:spPr>
        <p:txBody>
          <a:bodyPr rtlCol="1"/>
          <a:lstStyle/>
          <a:p>
            <a:pPr algn="r" rtl="1"/>
            <a:r>
              <a:rPr lang="ar-SA"/>
              <a:t>النتائج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4"/>
          </p:nvPr>
        </p:nvSpPr>
        <p:spPr>
          <a:xfrm flipH="1">
            <a:off x="1897818" y="3030008"/>
            <a:ext cx="4700059" cy="2906179"/>
          </a:xfrm>
        </p:spPr>
        <p:txBody>
          <a:bodyPr rtlCol="1"/>
          <a:lstStyle/>
          <a:p>
            <a:pPr algn="r" rtl="1"/>
            <a:r>
              <a:rPr lang="ar-SA"/>
              <a:t>أضف نتائجك هنا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/>
              <a:t>الإجراء/الأسلوب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1897818" y="2336873"/>
            <a:ext cx="9613861" cy="3599316"/>
          </a:xfrm>
        </p:spPr>
        <p:txBody>
          <a:bodyPr rtlCol="1"/>
          <a:lstStyle/>
          <a:p>
            <a:pPr algn="r" rtl="1"/>
            <a:r>
              <a:rPr lang="ar-SA"/>
              <a:t>الإجراء</a:t>
            </a:r>
          </a:p>
          <a:p>
            <a:pPr algn="r" rtl="1"/>
            <a:r>
              <a:rPr lang="ar-SA"/>
              <a:t>الافتراضات الأساسية</a:t>
            </a:r>
          </a:p>
          <a:p>
            <a:pPr algn="r"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/>
              <a:t>النتائج / النتائج الرئيسية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1897818" y="2336873"/>
            <a:ext cx="9613861" cy="3599316"/>
          </a:xfrm>
        </p:spPr>
        <p:txBody>
          <a:bodyPr rtlCol="1"/>
          <a:lstStyle/>
          <a:p>
            <a:pPr algn="r" rtl="1"/>
            <a:r>
              <a:rPr lang="ar-SA"/>
              <a:t>النتيجة 1</a:t>
            </a:r>
          </a:p>
          <a:p>
            <a:pPr algn="r" rtl="1"/>
            <a:r>
              <a:rPr lang="ar-SA"/>
              <a:t>النتيجة 2</a:t>
            </a:r>
          </a:p>
          <a:p>
            <a:pPr algn="r" rtl="1"/>
            <a:r>
              <a:rPr lang="ar-SA"/>
              <a:t>النتيجة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3367544" y="2733709"/>
            <a:ext cx="8144134" cy="1373070"/>
          </a:xfrm>
        </p:spPr>
        <p:txBody>
          <a:bodyPr rtlCol="1"/>
          <a:lstStyle/>
          <a:p>
            <a:pPr algn="l" rtl="1"/>
            <a:r>
              <a:rPr lang="ar-SA"/>
              <a:t>منطقة البحث الأولى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subTitle" idx="1"/>
          </p:nvPr>
        </p:nvSpPr>
        <p:spPr>
          <a:xfrm flipH="1">
            <a:off x="3367544" y="4394039"/>
            <a:ext cx="8144134" cy="1117687"/>
          </a:xfrm>
        </p:spPr>
        <p:txBody>
          <a:bodyPr rtlCol="1"/>
          <a:lstStyle/>
          <a:p>
            <a:pPr algn="l" rtl="1"/>
            <a:r>
              <a:rPr lang="ar-SA"/>
              <a:t>أسماء أعضاء الفريق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9"/>
            <a:ext cx="9613863" cy="1080937"/>
          </a:xfrm>
        </p:spPr>
        <p:txBody>
          <a:bodyPr rtlCol="1"/>
          <a:lstStyle/>
          <a:p>
            <a:pPr algn="r" rtl="1"/>
            <a:r>
              <a:rPr lang="ar-SA"/>
              <a:t>دعم المحتوى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6813323" y="2336873"/>
            <a:ext cx="4472327" cy="693135"/>
          </a:xfrm>
        </p:spPr>
        <p:txBody>
          <a:bodyPr rtlCol="1"/>
          <a:lstStyle/>
          <a:p>
            <a:pPr algn="r" rtl="1"/>
            <a:r>
              <a:rPr lang="ar-SA"/>
              <a:t>العنوان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 flipH="1">
            <a:off x="6813323" y="3030008"/>
            <a:ext cx="4698355" cy="2906179"/>
          </a:xfrm>
        </p:spPr>
        <p:txBody>
          <a:bodyPr rtlCol="1"/>
          <a:lstStyle/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 flipH="1">
            <a:off x="1897818" y="2336873"/>
            <a:ext cx="4474028" cy="692076"/>
          </a:xfrm>
        </p:spPr>
        <p:txBody>
          <a:bodyPr rtlCol="1"/>
          <a:lstStyle/>
          <a:p>
            <a:pPr algn="r" rtl="1"/>
            <a:r>
              <a:rPr lang="ar-SA"/>
              <a:t>العنوان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 flipH="1">
            <a:off x="1897818" y="3030008"/>
            <a:ext cx="4700059" cy="2906179"/>
          </a:xfrm>
        </p:spPr>
        <p:txBody>
          <a:bodyPr rtlCol="1"/>
          <a:lstStyle/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  <a:p>
            <a:pPr algn="r" rtl="1"/>
            <a:r>
              <a:rPr lang="ar-SA"/>
              <a:t>قائمة العنصر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 dirty="0"/>
              <a:t>دعم المحتوى</a:t>
            </a:r>
          </a:p>
        </p:txBody>
      </p:sp>
      <p:graphicFrame>
        <p:nvGraphicFramePr>
          <p:cNvPr id="5" name="عنصر نائب للمحتوى 4" title="رسم تخطيطي تفصيلي لعملية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478452"/>
              </p:ext>
            </p:extLst>
          </p:nvPr>
        </p:nvGraphicFramePr>
        <p:xfrm>
          <a:off x="1897062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97818" y="753228"/>
            <a:ext cx="9613861" cy="1080938"/>
          </a:xfrm>
        </p:spPr>
        <p:txBody>
          <a:bodyPr rtlCol="1"/>
          <a:lstStyle/>
          <a:p>
            <a:pPr algn="r" rtl="1"/>
            <a:r>
              <a:rPr lang="ar-SA" dirty="0"/>
              <a:t>ملاحظات البيانات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6ED3B55-F385-4934-A9D6-12B149D4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5" name="عنصر نائب للمحتوى 6" title="نموذج مخطط عمودي مجمع">
            <a:extLst>
              <a:ext uri="{FF2B5EF4-FFF2-40B4-BE49-F238E27FC236}">
                <a16:creationId xmlns:a16="http://schemas.microsoft.com/office/drawing/2014/main" id="{7B611A31-D62A-466D-8DD5-58CB27313B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728708"/>
              </p:ext>
            </p:extLst>
          </p:nvPr>
        </p:nvGraphicFramePr>
        <p:xfrm>
          <a:off x="1897062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3.xml><?xml version="1.0" encoding="utf-8"?>
<a:theme xmlns:a="http://schemas.openxmlformats.org/drawingml/2006/main" name="برلين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6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5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130</ap:TotalTime>
  <ap:Words>323</ap:Words>
  <ap:PresentationFormat>Widescreen</ap:PresentationFormat>
  <ap:Paragraphs>131</ap:Paragraphs>
  <ap:Slides>20</ap:Slides>
  <ap:Notes>20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ap:HeadingPairs>
  <ap:TitlesOfParts>
    <vt:vector baseType="lpstr" size="27">
      <vt:lpstr>Arial</vt:lpstr>
      <vt:lpstr>Tahoma</vt:lpstr>
      <vt:lpstr>Trebuchet MS</vt:lpstr>
      <vt:lpstr>برلين</vt:lpstr>
      <vt:lpstr>1_Berlin</vt:lpstr>
      <vt:lpstr>2_Berlin</vt:lpstr>
      <vt:lpstr>3_Berlin</vt:lpstr>
      <vt:lpstr>اسم المشروع</vt:lpstr>
      <vt:lpstr>جدول الأعمال / المواضيع</vt:lpstr>
      <vt:lpstr>وصف المشروع</vt:lpstr>
      <vt:lpstr>الإجراء/الأسلوب</vt:lpstr>
      <vt:lpstr>النتائج / النتائج الرئيسية</vt:lpstr>
      <vt:lpstr>منطقة البحث الأولى</vt:lpstr>
      <vt:lpstr>دعم المحتوى</vt:lpstr>
      <vt:lpstr>دعم المحتوى</vt:lpstr>
      <vt:lpstr>ملاحظات البيانات</vt:lpstr>
      <vt:lpstr>منطقة البحث الثانية</vt:lpstr>
      <vt:lpstr>دعم المحتوى</vt:lpstr>
      <vt:lpstr>دعم المحتوى</vt:lpstr>
      <vt:lpstr>دعم المحتوى</vt:lpstr>
      <vt:lpstr>منطقة البحث الثالثة</vt:lpstr>
      <vt:lpstr>دعم المحتوى</vt:lpstr>
      <vt:lpstr>ملاحظات البيانات</vt:lpstr>
      <vt:lpstr>البيانات الملاحظات</vt:lpstr>
      <vt:lpstr>ملخص المشروع</vt:lpstr>
      <vt:lpstr>الخاتمة</vt:lpstr>
      <vt:lpstr>الملحق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2014-04-17T23:07:25Z</dcterms:created>
  <dcterms:modified xsi:type="dcterms:W3CDTF">2021-09-07T09:50:52Z</dcterms:modified>
</cp:coreProperties>
</file>