
<file path=[Content_Types].xml><?xml version="1.0" encoding="utf-8"?>
<Types xmlns="http://schemas.openxmlformats.org/package/2006/content-types">
  <Default Extension="xml" ContentType="application/vnd.openxmlformats-officedocument.extended-properties+xml"/>
  <Default Extension="rels" ContentType="application/vnd.openxmlformats-package.relationships+xml"/>
  <Default Extension="wdp" ContentType="image/vnd.ms-photo"/>
  <Default Extension="png" ContentType="image/png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tableStyles.xml" ContentType="application/vnd.openxmlformats-officedocument.presentationml.tableStyles+xml"/>
  <Override PartName="/ppt/notesMasters/notesMaster11.xml" ContentType="application/vnd.openxmlformats-officedocument.presentationml.notesMaster+xml"/>
  <Override PartName="/ppt/theme/theme21.xml" ContentType="application/vnd.openxmlformats-officedocument.theme+xml"/>
  <Override PartName="/ppt/theme/theme12.xml" ContentType="application/vnd.openxmlformats-officedocument.them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Masters/slideMaster11.xml" ContentType="application/vnd.openxmlformats-officedocument.presentationml.slide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handoutMasters/handoutMaster11.xml" ContentType="application/vnd.openxmlformats-officedocument.presentationml.handoutMaster+xml"/>
  <Override PartName="/ppt/theme/theme33.xml" ContentType="application/vnd.openxmlformats-officedocument.theme+xml"/>
</Types>
</file>

<file path=_rels/.rels>&#65279;<?xml version="1.0" encoding="utf-8"?><Relationships xmlns="http://schemas.openxmlformats.org/package/2006/relationships"><Relationship Type="http://schemas.openxmlformats.org/officeDocument/2006/relationships/extended-properties" Target="/docProps/app.xml" Id="rId3" /><Relationship Type="http://schemas.openxmlformats.org/package/2006/relationships/metadata/core-properties" Target="/docProps/core.xml" Id="rId2" /><Relationship Type="http://schemas.openxmlformats.org/officeDocument/2006/relationships/officeDocument" Target="/ppt/presentation.xml" Id="rId1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removePersonalInfoOnSave="1" saveSubsetFonts="1">
  <p:sldMasterIdLst>
    <p:sldMasterId id="2147483660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0042" autoAdjust="0"/>
    <p:restoredTop sz="89512" autoAdjust="0"/>
  </p:normalViewPr>
  <p:slideViewPr>
    <p:cSldViewPr snapToGrid="0">
      <p:cViewPr varScale="1">
        <p:scale>
          <a:sx n="70" d="100"/>
          <a:sy n="70" d="100"/>
        </p:scale>
        <p:origin x="22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96" y="66"/>
      </p:cViewPr>
      <p:guideLst/>
    </p:cSldViewPr>
  </p:notes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tableStyles" Target="/ppt/tableStyles.xml" Id="rId8" /><Relationship Type="http://schemas.openxmlformats.org/officeDocument/2006/relationships/notesMaster" Target="/ppt/notesMasters/notesMaster11.xml" Id="rId3" /><Relationship Type="http://schemas.openxmlformats.org/officeDocument/2006/relationships/theme" Target="/ppt/theme/theme12.xml" Id="rId7" /><Relationship Type="http://schemas.openxmlformats.org/officeDocument/2006/relationships/slide" Target="/ppt/slides/slide11.xml" Id="rId2" /><Relationship Type="http://schemas.openxmlformats.org/officeDocument/2006/relationships/slideMaster" Target="/ppt/slideMasters/slideMaster11.xml" Id="rId1" /><Relationship Type="http://schemas.openxmlformats.org/officeDocument/2006/relationships/viewProps" Target="/ppt/viewProps.xml" Id="rId6" /><Relationship Type="http://schemas.openxmlformats.org/officeDocument/2006/relationships/presProps" Target="/ppt/presProps.xml" Id="rId5" /><Relationship Type="http://schemas.openxmlformats.org/officeDocument/2006/relationships/handoutMaster" Target="/ppt/handoutMasters/handoutMaster11.xml" Id="rId4" /></Relationships>
</file>

<file path=ppt/handoutMasters/_rels/handoutMaster11.xml.rels>&#65279;<?xml version="1.0" encoding="utf-8"?><Relationships xmlns="http://schemas.openxmlformats.org/package/2006/relationships"><Relationship Type="http://schemas.openxmlformats.org/officeDocument/2006/relationships/theme" Target="/ppt/theme/theme33.xml" Id="rId1" /></Relationships>
</file>

<file path=ppt/handoutMasters/handoutMaster1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latinLnBrk="0">
              <a:defRPr lang="ar-SA" sz="1200"/>
            </a:lvl1pPr>
          </a:lstStyle>
          <a:p>
            <a:pPr algn="r" rtl="1"/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latinLnBrk="0">
              <a:defRPr lang="ar-SA" sz="1200"/>
            </a:lvl1pPr>
          </a:lstStyle>
          <a:p>
            <a:pPr algn="r" rtl="1"/>
            <a:fld id="{2DCD5EBD-C616-4121-9DAE-B88DB20D57A7}" type="datetimeFigureOut">
              <a:rPr lang="ar-SA" smtClean="0"/>
              <a:t>08/02/35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latinLnBrk="0">
              <a:defRPr lang="ar-SA" sz="1200"/>
            </a:lvl1pPr>
          </a:lstStyle>
          <a:p>
            <a:pPr algn="r" rtl="1"/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latinLnBrk="0">
              <a:defRPr lang="ar-SA" sz="1200"/>
            </a:lvl1pPr>
          </a:lstStyle>
          <a:p>
            <a:pPr algn="r" rtl="1"/>
            <a:fld id="{89ED90CB-459C-4B12-B364-B0CA1993A9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525317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1.xml.rels>&#65279;<?xml version="1.0" encoding="utf-8"?><Relationships xmlns="http://schemas.openxmlformats.org/package/2006/relationships"><Relationship Type="http://schemas.openxmlformats.org/officeDocument/2006/relationships/theme" Target="/ppt/theme/theme21.xml" Id="rId1" /></Relationships>
</file>

<file path=ppt/notesMasters/notesMaster1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latinLnBrk="0">
              <a:defRPr lang="ar-SA" sz="1200"/>
            </a:lvl1pPr>
          </a:lstStyle>
          <a:p>
            <a:pPr algn="r" rtl="1"/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latinLnBrk="0">
              <a:defRPr lang="ar-SA" sz="1200"/>
            </a:lvl1pPr>
          </a:lstStyle>
          <a:p>
            <a:pPr algn="r" rtl="1"/>
            <a:fld id="{F251D991-21AC-415A-AB20-722F3BCDD040}" type="datetimeFigureOut">
              <a:t>08/02/35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algn="r" rtl="1"/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 algn="r" rtl="1"/>
            <a:r>
              <a:rPr lang="ar-SA"/>
              <a:t>انقر لتحرير أنماط النص الرئيسي</a:t>
            </a:r>
          </a:p>
          <a:p>
            <a:pPr lvl="1" algn="r" rtl="1"/>
            <a:r>
              <a:rPr lang="ar-SA"/>
              <a:t>المستوى الثاني</a:t>
            </a:r>
          </a:p>
          <a:p>
            <a:pPr lvl="2" algn="r" rtl="1"/>
            <a:r>
              <a:rPr lang="ar-SA"/>
              <a:t>المستوى الثالث</a:t>
            </a:r>
          </a:p>
          <a:p>
            <a:pPr lvl="3" algn="r" rtl="1"/>
            <a:r>
              <a:rPr lang="ar-SA"/>
              <a:t>المستوى الرابع</a:t>
            </a:r>
          </a:p>
          <a:p>
            <a:pPr lvl="4" algn="r" rtl="1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latinLnBrk="0">
              <a:defRPr lang="ar-SA" sz="1200"/>
            </a:lvl1pPr>
          </a:lstStyle>
          <a:p>
            <a:pPr algn="r" rtl="1"/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latinLnBrk="0">
              <a:defRPr lang="ar-SA" sz="1200"/>
            </a:lvl1pPr>
          </a:lstStyle>
          <a:p>
            <a:pPr algn="r" rtl="1"/>
            <a:fld id="{4E5863F8-513E-44B9-9F9C-A7685A64A6AB}" type="slidenum"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27276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0" eaLnBrk="1" latinLnBrk="0" hangingPunct="1">
      <a:defRPr lang="ar-SA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0" eaLnBrk="1" latinLnBrk="0" hangingPunct="1">
      <a:defRPr lang="ar-SA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0" eaLnBrk="1" latinLnBrk="0" hangingPunct="1">
      <a:defRPr lang="ar-SA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0" eaLnBrk="1" latinLnBrk="0" hangingPunct="1">
      <a:defRPr lang="ar-SA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0" eaLnBrk="1" latinLnBrk="0" hangingPunct="1">
      <a:defRPr lang="ar-SA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0" eaLnBrk="1" latinLnBrk="0" hangingPunct="1">
      <a:defRPr lang="ar-SA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0" eaLnBrk="1" latinLnBrk="0" hangingPunct="1">
      <a:defRPr lang="ar-SA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0" eaLnBrk="1" latinLnBrk="0" hangingPunct="1">
      <a:defRPr lang="ar-SA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0" eaLnBrk="1" latinLnBrk="0" hangingPunct="1">
      <a:defRPr lang="ar-SA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1.xml.rels>&#65279;<?xml version="1.0" encoding="utf-8"?><Relationships xmlns="http://schemas.openxmlformats.org/package/2006/relationships"><Relationship Type="http://schemas.openxmlformats.org/officeDocument/2006/relationships/slide" Target="/ppt/slides/slide11.xml" Id="rId2" /><Relationship Type="http://schemas.openxmlformats.org/officeDocument/2006/relationships/notesMaster" Target="/ppt/notesMasters/notesMaster11.xml" Id="rId1" /></Relationship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SA" smtClean="0"/>
              <a:t>هل تريد تحية مختلفة؟ لإضافة التحية التي تريدها، حدد النص ببساطة وأدخل رسالتك.</a:t>
            </a:r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863F8-513E-44B9-9F9C-A7685A64A6AB}" type="slidenum">
              <a:rPr lang="ar-SA" smtClean="0"/>
              <a:pPr algn="r" rtl="1"/>
              <a:t>1</a:t>
            </a:fld>
            <a:endParaRPr lang="ar-SA"/>
          </a:p>
        </p:txBody>
      </p:sp>
      <p:sp>
        <p:nvSpPr>
          <p:cNvPr id="7" name="عنصر نائب لصورة الشريحة 6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3151737121"/>
      </p:ext>
    </p:extLst>
  </p:cSld>
  <p:clrMapOvr>
    <a:masterClrMapping/>
  </p:clrMapOvr>
</p:notes>
</file>

<file path=ppt/slideLayouts/_rels/slideLayout11.xml.rels>&#65279;<?xml version="1.0" encoding="utf-8"?><Relationships xmlns="http://schemas.openxmlformats.org/package/2006/relationships"><Relationship Type="http://schemas.microsoft.com/office/2007/relationships/hdphoto" Target="/ppt/media/hdphoto1.wdp" Id="rId3" /><Relationship Type="http://schemas.openxmlformats.org/officeDocument/2006/relationships/image" Target="/ppt/media/image1.png" Id="rId2" /><Relationship Type="http://schemas.openxmlformats.org/officeDocument/2006/relationships/slideMaster" Target="/ppt/slideMasters/slideMaster11.xml" Id="rId1" /><Relationship Type="http://schemas.openxmlformats.org/officeDocument/2006/relationships/image" Target="/ppt/media/image32.png" Id="rId5" /><Relationship Type="http://schemas.openxmlformats.org/officeDocument/2006/relationships/image" Target="/ppt/media/image23.png" Id="rId4" /></Relationships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الصفحة الخارج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مجموعة 2"/>
          <p:cNvGrpSpPr/>
          <p:nvPr userDrawn="1"/>
        </p:nvGrpSpPr>
        <p:grpSpPr>
          <a:xfrm flipH="1">
            <a:off x="228601" y="5266062"/>
            <a:ext cx="7315199" cy="4572000"/>
            <a:chOff x="228601" y="5266062"/>
            <a:chExt cx="7315199" cy="4572000"/>
          </a:xfrm>
        </p:grpSpPr>
        <p:pic>
          <p:nvPicPr>
            <p:cNvPr id="48" name="صورة 47"/>
            <p:cNvPicPr>
              <a:picLocks noChangeAspect="1"/>
            </p:cNvPicPr>
            <p:nvPr userDrawn="1"/>
          </p:nvPicPr>
          <p:blipFill rotWithShape="1"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0" r="3529"/>
            <a:stretch/>
          </p:blipFill>
          <p:spPr>
            <a:xfrm>
              <a:off x="228601" y="5266062"/>
              <a:ext cx="7315199" cy="4572000"/>
            </a:xfrm>
            <a:prstGeom prst="rect">
              <a:avLst/>
            </a:prstGeom>
          </p:spPr>
        </p:pic>
        <p:sp>
          <p:nvSpPr>
            <p:cNvPr id="49" name="شكل حر 48"/>
            <p:cNvSpPr/>
            <p:nvPr userDrawn="1"/>
          </p:nvSpPr>
          <p:spPr>
            <a:xfrm>
              <a:off x="2148289" y="5751249"/>
              <a:ext cx="5395511" cy="4086813"/>
            </a:xfrm>
            <a:custGeom>
              <a:avLst/>
              <a:gdLst/>
              <a:ahLst/>
              <a:cxnLst/>
              <a:rect l="l" t="t" r="r" b="b"/>
              <a:pathLst>
                <a:path w="4476750" h="3390900">
                  <a:moveTo>
                    <a:pt x="3943350" y="0"/>
                  </a:moveTo>
                  <a:lnTo>
                    <a:pt x="4476750" y="2038350"/>
                  </a:lnTo>
                  <a:lnTo>
                    <a:pt x="4476750" y="3390900"/>
                  </a:lnTo>
                  <a:lnTo>
                    <a:pt x="603250" y="3390900"/>
                  </a:lnTo>
                  <a:lnTo>
                    <a:pt x="0" y="1041400"/>
                  </a:lnTo>
                  <a:close/>
                </a:path>
              </a:pathLst>
            </a:custGeom>
            <a:blipFill>
              <a:blip r:embed="rId4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/>
            </a:p>
          </p:txBody>
        </p:sp>
      </p:grpSp>
      <p:sp>
        <p:nvSpPr>
          <p:cNvPr id="2" name="عنوان 1"/>
          <p:cNvSpPr>
            <a:spLocks noGrp="1"/>
          </p:cNvSpPr>
          <p:nvPr userDrawn="1">
            <p:ph type="ctrTitle" hasCustomPrompt="1"/>
          </p:nvPr>
        </p:nvSpPr>
        <p:spPr>
          <a:xfrm>
            <a:off x="481451" y="6467707"/>
            <a:ext cx="4889810" cy="3144644"/>
          </a:xfrm>
        </p:spPr>
        <p:txBody>
          <a:bodyPr lIns="0" tIns="0" rIns="0" bIns="0" anchor="b">
            <a:normAutofit/>
          </a:bodyPr>
          <a:lstStyle>
            <a:lvl1pPr algn="r" latinLnBrk="0">
              <a:lnSpc>
                <a:spcPct val="70000"/>
              </a:lnSpc>
              <a:defRPr lang="ar-SA" sz="9600">
                <a:blipFill>
                  <a:blip r:embed="rId5"/>
                  <a:stretch>
                    <a:fillRect/>
                  </a:stretch>
                </a:blipFill>
              </a:defRPr>
            </a:lvl1pPr>
          </a:lstStyle>
          <a:p>
            <a:pPr algn="r" rtl="1"/>
            <a:r>
              <a:rPr lang="ar-SA"/>
              <a:t>تحرير العنوان</a:t>
            </a:r>
          </a:p>
        </p:txBody>
      </p:sp>
    </p:spTree>
    <p:extLst>
      <p:ext uri="{BB962C8B-B14F-4D97-AF65-F5344CB8AC3E}">
        <p14:creationId xmlns:p14="http://schemas.microsoft.com/office/powerpoint/2010/main" val="426196804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168">
          <p15:clr>
            <a:srgbClr val="FBAE40"/>
          </p15:clr>
        </p15:guide>
        <p15:guide id="2" pos="2448">
          <p15:clr>
            <a:srgbClr val="FBAE40"/>
          </p15:clr>
        </p15:guide>
      </p15:sldGuideLst>
    </p:ext>
  </p:extLst>
</p:sldLayout>
</file>

<file path=ppt/slideMasters/_rels/slideMaster11.xml.rels>&#65279;<?xml version="1.0" encoding="utf-8"?><Relationships xmlns="http://schemas.openxmlformats.org/package/2006/relationships"><Relationship Type="http://schemas.openxmlformats.org/officeDocument/2006/relationships/theme" Target="/ppt/theme/theme12.xml" Id="rId2" /><Relationship Type="http://schemas.openxmlformats.org/officeDocument/2006/relationships/slideLayout" Target="/ppt/slideLayouts/slideLayout11.xml" Id="rId1" /></Relationships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pPr algn="r" rtl="1"/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 algn="r" rtl="1"/>
            <a:r>
              <a:rPr lang="ar-SA"/>
              <a:t>انقر لتحرير أنماط النص الرئيسي</a:t>
            </a:r>
          </a:p>
          <a:p>
            <a:pPr lvl="1" algn="r" rtl="1"/>
            <a:r>
              <a:rPr lang="ar-SA"/>
              <a:t>المستوى الثاني</a:t>
            </a:r>
          </a:p>
          <a:p>
            <a:pPr lvl="2" algn="r" rtl="1"/>
            <a:r>
              <a:rPr lang="ar-SA"/>
              <a:t>المستوى الثالث</a:t>
            </a:r>
          </a:p>
          <a:p>
            <a:pPr lvl="3" algn="r" rtl="1"/>
            <a:r>
              <a:rPr lang="ar-SA"/>
              <a:t>المستوى الرابع</a:t>
            </a:r>
          </a:p>
          <a:p>
            <a:pPr lvl="4" algn="r" rtl="1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latinLnBrk="0">
              <a:defRPr lang="ar-SA" sz="102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fld id="{9398F2B3-95BC-4899-A52E-8F72A6630DCF}" type="datetimeFigureOut">
              <a:rPr lang="ar-SA" smtClean="0"/>
              <a:pPr rtl="1"/>
              <a:t>08/02/35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latinLnBrk="0">
              <a:defRPr lang="ar-SA" sz="102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latinLnBrk="0">
              <a:defRPr lang="ar-SA" sz="102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fld id="{DFC82D12-5F29-4581-8EFF-8BE3A8E3C84C}" type="slidenum">
              <a:rPr lang="ar-SA" smtClean="0"/>
              <a:pPr rtl="1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23669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r" defTabSz="777240" rtl="0" eaLnBrk="1" latinLnBrk="0" hangingPunct="1">
        <a:lnSpc>
          <a:spcPct val="90000"/>
        </a:lnSpc>
        <a:spcBef>
          <a:spcPct val="0"/>
        </a:spcBef>
        <a:buNone/>
        <a:defRPr lang="ar-SA" sz="374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194310" indent="-194310" algn="r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lang="ar-SA" sz="238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582930" indent="-194310" algn="r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ar-SA" sz="204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971550" indent="-194310" algn="r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ar-SA" sz="17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360170" indent="-194310" algn="r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ar-SA" sz="153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748790" indent="-194310" algn="r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ar-SA" sz="153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137410" indent="-194310" algn="r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ar-SA"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r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ar-SA"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r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ar-SA"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r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ar-SA"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777240" rtl="0" eaLnBrk="1" latinLnBrk="0" hangingPunct="1">
        <a:defRPr lang="ar-SA"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r" defTabSz="777240" rtl="0" eaLnBrk="1" latinLnBrk="0" hangingPunct="1">
        <a:defRPr lang="ar-SA"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r" defTabSz="777240" rtl="0" eaLnBrk="1" latinLnBrk="0" hangingPunct="1">
        <a:defRPr lang="ar-SA"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r" defTabSz="777240" rtl="0" eaLnBrk="1" latinLnBrk="0" hangingPunct="1">
        <a:defRPr lang="ar-SA"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r" defTabSz="777240" rtl="0" eaLnBrk="1" latinLnBrk="0" hangingPunct="1">
        <a:defRPr lang="ar-SA"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r" defTabSz="777240" rtl="0" eaLnBrk="1" latinLnBrk="0" hangingPunct="1">
        <a:defRPr lang="ar-SA"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r" defTabSz="777240" rtl="0" eaLnBrk="1" latinLnBrk="0" hangingPunct="1">
        <a:defRPr lang="ar-SA"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r" defTabSz="777240" rtl="0" eaLnBrk="1" latinLnBrk="0" hangingPunct="1">
        <a:defRPr lang="ar-SA"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r" defTabSz="777240" rtl="0" eaLnBrk="1" latinLnBrk="0" hangingPunct="1">
        <a:defRPr lang="ar-SA"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1.xml.rels>&#65279;<?xml version="1.0" encoding="utf-8"?><Relationships xmlns="http://schemas.openxmlformats.org/package/2006/relationships"><Relationship Type="http://schemas.openxmlformats.org/officeDocument/2006/relationships/notesSlide" Target="/ppt/notesSlides/notesSlide11.xml" Id="rId2" /><Relationship Type="http://schemas.openxmlformats.org/officeDocument/2006/relationships/slideLayout" Target="/ppt/slideLayouts/slideLayout11.xml" Id="rId1" /></Relationships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r" rtl="1"/>
            <a:r>
              <a:rPr lang="ar-SA" sz="1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عيد</a:t>
            </a:r>
            <a:r>
              <a:rPr lang="ar-SA" sz="10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ar-SA" sz="8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ميلاد </a:t>
            </a:r>
            <a:r>
              <a:rPr lang="ar-S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سعيد!</a:t>
            </a:r>
          </a:p>
        </p:txBody>
      </p:sp>
    </p:spTree>
    <p:extLst>
      <p:ext uri="{BB962C8B-B14F-4D97-AF65-F5344CB8AC3E}">
        <p14:creationId xmlns:p14="http://schemas.microsoft.com/office/powerpoint/2010/main" val="71806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2.xml><?xml version="1.0" encoding="utf-8"?>
<a:theme xmlns:a="http://schemas.openxmlformats.org/drawingml/2006/main" name="Birthday Card Scratch Pink">
  <a:themeElements>
    <a:clrScheme name="Birthday Card Scratch">
      <a:dk1>
        <a:srgbClr val="000000"/>
      </a:dk1>
      <a:lt1>
        <a:sysClr val="window" lastClr="FFFFFF"/>
      </a:lt1>
      <a:dk2>
        <a:srgbClr val="682647"/>
      </a:dk2>
      <a:lt2>
        <a:srgbClr val="FFE9D5"/>
      </a:lt2>
      <a:accent1>
        <a:srgbClr val="FD0087"/>
      </a:accent1>
      <a:accent2>
        <a:srgbClr val="00B0F0"/>
      </a:accent2>
      <a:accent3>
        <a:srgbClr val="7EBF27"/>
      </a:accent3>
      <a:accent4>
        <a:srgbClr val="F02433"/>
      </a:accent4>
      <a:accent5>
        <a:srgbClr val="F3CA1D"/>
      </a:accent5>
      <a:accent6>
        <a:srgbClr val="F37C24"/>
      </a:accent6>
      <a:hlink>
        <a:srgbClr val="00B0F0"/>
      </a:hlink>
      <a:folHlink>
        <a:srgbClr val="7030A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1.xml><?xml version="1.0" encoding="utf-8"?>
<a:theme xmlns:a="http://schemas.openxmlformats.org/drawingml/2006/main" name="Office Theme">
  <a:themeElements>
    <a:clrScheme name="Birthday Card Scratch">
      <a:dk1>
        <a:srgbClr val="000000"/>
      </a:dk1>
      <a:lt1>
        <a:sysClr val="window" lastClr="FFFFFF"/>
      </a:lt1>
      <a:dk2>
        <a:srgbClr val="682647"/>
      </a:dk2>
      <a:lt2>
        <a:srgbClr val="FFE9D5"/>
      </a:lt2>
      <a:accent1>
        <a:srgbClr val="FD0087"/>
      </a:accent1>
      <a:accent2>
        <a:srgbClr val="00B0F0"/>
      </a:accent2>
      <a:accent3>
        <a:srgbClr val="7EBF27"/>
      </a:accent3>
      <a:accent4>
        <a:srgbClr val="F02433"/>
      </a:accent4>
      <a:accent5>
        <a:srgbClr val="F3CA1D"/>
      </a:accent5>
      <a:accent6>
        <a:srgbClr val="F37C24"/>
      </a:accent6>
      <a:hlink>
        <a:srgbClr val="00B0F0"/>
      </a:hlink>
      <a:folHlink>
        <a:srgbClr val="7030A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3.xml><?xml version="1.0" encoding="utf-8"?>
<a:theme xmlns:a="http://schemas.openxmlformats.org/drawingml/2006/main" name="Office Theme">
  <a:themeElements>
    <a:clrScheme name="Birthday Card Scratch">
      <a:dk1>
        <a:srgbClr val="000000"/>
      </a:dk1>
      <a:lt1>
        <a:sysClr val="window" lastClr="FFFFFF"/>
      </a:lt1>
      <a:dk2>
        <a:srgbClr val="682647"/>
      </a:dk2>
      <a:lt2>
        <a:srgbClr val="FFE9D5"/>
      </a:lt2>
      <a:accent1>
        <a:srgbClr val="FD0087"/>
      </a:accent1>
      <a:accent2>
        <a:srgbClr val="00B0F0"/>
      </a:accent2>
      <a:accent3>
        <a:srgbClr val="7EBF27"/>
      </a:accent3>
      <a:accent4>
        <a:srgbClr val="F02433"/>
      </a:accent4>
      <a:accent5>
        <a:srgbClr val="F3CA1D"/>
      </a:accent5>
      <a:accent6>
        <a:srgbClr val="F37C24"/>
      </a:accent6>
      <a:hlink>
        <a:srgbClr val="00B0F0"/>
      </a:hlink>
      <a:folHlink>
        <a:srgbClr val="7030A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ap:Properties xmlns:vt="http://schemas.openxmlformats.org/officeDocument/2006/docPropsVTypes" xmlns:ap="http://schemas.openxmlformats.org/officeDocument/2006/extended-properties">
  <ap:Template>TM00001044</ap:Template>
  <ap:TotalTime>0</ap:TotalTime>
  <ap:Words>21</ap:Words>
  <ap:Application>Microsoft Office PowerPoint</ap:Application>
  <ap:PresentationFormat>مخصص</ap:PresentationFormat>
  <ap:Paragraphs>3</ap:Paragraphs>
  <ap:Slides>1</ap:Slides>
  <ap:Notes>1</ap:Notes>
  <ap:HiddenSlides>0</ap:HiddenSlides>
  <ap:MMClips>0</ap:MMClips>
  <ap:ScaleCrop>false</ap:ScaleCrop>
  <ap:HeadingPairs>
    <vt:vector baseType="variant" size="6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</vt:i4>
      </vt:variant>
    </vt:vector>
  </ap:HeadingPairs>
  <ap:TitlesOfParts>
    <vt:vector baseType="lpstr" size="5">
      <vt:lpstr>Arial</vt:lpstr>
      <vt:lpstr>Franklin Gothic Medium</vt:lpstr>
      <vt:lpstr>Tahoma</vt:lpstr>
      <vt:lpstr>Birthday Card Scratch Pink</vt:lpstr>
      <vt:lpstr>عيد ميلاد سعيد!</vt:lpstr>
    </vt:vector>
  </ap:TitlesOfParts>
  <ap:LinksUpToDate>false</ap:LinksUpToDate>
  <ap:SharedDoc>false</ap:SharedDoc>
  <ap:HyperlinksChanged>false</ap:HyperlinksChanged>
  <ap:AppVersion>15.0000</ap:AppVersion>
</ap: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2013-12-11T05:02:59Z</dcterms:created>
  <dcterms:modified xsi:type="dcterms:W3CDTF">2013-12-11T05:03:05Z</dcterms:modified>
</cp:coreProperties>
</file>