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notesMasterIdLst>
    <p:notesMasterId r:id="rId16"/>
  </p:notesMasterIdLst>
  <p:handoutMasterIdLst>
    <p:handoutMasterId r:id="rId17"/>
  </p:handout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3" d="100"/>
          <a:sy n="113" d="100"/>
        </p:scale>
        <p:origin x="372" y="102"/>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ورقة1!$B$1</c:f>
              <c:strCache>
                <c:ptCount val="1"/>
                <c:pt idx="0">
                  <c:v>سلسلة 1</c:v>
                </c:pt>
              </c:strCache>
            </c:strRef>
          </c:tx>
          <c:spPr>
            <a:solidFill>
              <a:schemeClr val="accent1">
                <a:alpha val="70000"/>
              </a:schemeClr>
            </a:solidFill>
            <a:ln>
              <a:noFill/>
            </a:ln>
            <a:effectLst/>
          </c:spPr>
          <c:invertIfNegative val="0"/>
          <c:cat>
            <c:strRef>
              <c:f>ورقة1!$A$2:$A$5</c:f>
              <c:strCache>
                <c:ptCount val="4"/>
                <c:pt idx="0">
                  <c:v>فئة 1</c:v>
                </c:pt>
                <c:pt idx="1">
                  <c:v>فئة 2</c:v>
                </c:pt>
                <c:pt idx="2">
                  <c:v>فئة 3</c:v>
                </c:pt>
                <c:pt idx="3">
                  <c:v>فئة 4</c:v>
                </c:pt>
              </c:strCache>
            </c:strRef>
          </c:cat>
          <c:val>
            <c:numRef>
              <c:f>ورقة1!$B$2:$B$5</c:f>
              <c:numCache>
                <c:formatCode>General</c:formatCode>
                <c:ptCount val="4"/>
                <c:pt idx="0">
                  <c:v>4.3</c:v>
                </c:pt>
                <c:pt idx="1">
                  <c:v>2.5</c:v>
                </c:pt>
                <c:pt idx="2">
                  <c:v>3.5</c:v>
                </c:pt>
                <c:pt idx="3">
                  <c:v>4.5</c:v>
                </c:pt>
              </c:numCache>
            </c:numRef>
          </c:val>
        </c:ser>
        <c:ser>
          <c:idx val="1"/>
          <c:order val="1"/>
          <c:tx>
            <c:strRef>
              <c:f>ورقة1!$C$1</c:f>
              <c:strCache>
                <c:ptCount val="1"/>
                <c:pt idx="0">
                  <c:v>سلسلة 2</c:v>
                </c:pt>
              </c:strCache>
            </c:strRef>
          </c:tx>
          <c:spPr>
            <a:solidFill>
              <a:schemeClr val="accent2">
                <a:alpha val="70000"/>
              </a:schemeClr>
            </a:solidFill>
            <a:ln>
              <a:noFill/>
            </a:ln>
            <a:effectLst/>
          </c:spPr>
          <c:invertIfNegative val="0"/>
          <c:cat>
            <c:strRef>
              <c:f>ورقة1!$A$2:$A$5</c:f>
              <c:strCache>
                <c:ptCount val="4"/>
                <c:pt idx="0">
                  <c:v>فئة 1</c:v>
                </c:pt>
                <c:pt idx="1">
                  <c:v>فئة 2</c:v>
                </c:pt>
                <c:pt idx="2">
                  <c:v>فئة 3</c:v>
                </c:pt>
                <c:pt idx="3">
                  <c:v>فئة 4</c:v>
                </c:pt>
              </c:strCache>
            </c:strRef>
          </c:cat>
          <c:val>
            <c:numRef>
              <c:f>ورقة1!$C$2:$C$5</c:f>
              <c:numCache>
                <c:formatCode>General</c:formatCode>
                <c:ptCount val="4"/>
                <c:pt idx="0">
                  <c:v>2.4</c:v>
                </c:pt>
                <c:pt idx="1">
                  <c:v>4.4000000000000004</c:v>
                </c:pt>
                <c:pt idx="2">
                  <c:v>1.8</c:v>
                </c:pt>
                <c:pt idx="3">
                  <c:v>2.8</c:v>
                </c:pt>
              </c:numCache>
            </c:numRef>
          </c:val>
        </c:ser>
        <c:ser>
          <c:idx val="2"/>
          <c:order val="2"/>
          <c:tx>
            <c:strRef>
              <c:f>ورقة1!$D$1</c:f>
              <c:strCache>
                <c:ptCount val="1"/>
                <c:pt idx="0">
                  <c:v>سلسلة 3</c:v>
                </c:pt>
              </c:strCache>
            </c:strRef>
          </c:tx>
          <c:spPr>
            <a:solidFill>
              <a:schemeClr val="accent3">
                <a:alpha val="70000"/>
              </a:schemeClr>
            </a:solidFill>
            <a:ln>
              <a:noFill/>
            </a:ln>
            <a:effectLst/>
          </c:spPr>
          <c:invertIfNegative val="0"/>
          <c:cat>
            <c:strRef>
              <c:f>ورقة1!$A$2:$A$5</c:f>
              <c:strCache>
                <c:ptCount val="4"/>
                <c:pt idx="0">
                  <c:v>فئة 1</c:v>
                </c:pt>
                <c:pt idx="1">
                  <c:v>فئة 2</c:v>
                </c:pt>
                <c:pt idx="2">
                  <c:v>فئة 3</c:v>
                </c:pt>
                <c:pt idx="3">
                  <c:v>فئة 4</c:v>
                </c:pt>
              </c:strCache>
            </c:strRef>
          </c:cat>
          <c:val>
            <c:numRef>
              <c:f>ورقة1!$D$2:$D$5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80"/>
        <c:overlap val="25"/>
        <c:axId val="142558864"/>
        <c:axId val="142559424"/>
      </c:barChart>
      <c:catAx>
        <c:axId val="142558864"/>
        <c:scaling>
          <c:orientation val="maxMin"/>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ar-SA"/>
          </a:p>
        </c:txPr>
        <c:crossAx val="142559424"/>
        <c:crosses val="autoZero"/>
        <c:auto val="1"/>
        <c:lblAlgn val="ctr"/>
        <c:lblOffset val="100"/>
        <c:noMultiLvlLbl val="0"/>
      </c:catAx>
      <c:valAx>
        <c:axId val="142559424"/>
        <c:scaling>
          <c:orientation val="minMax"/>
        </c:scaling>
        <c:delete val="0"/>
        <c:axPos val="r"/>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rtl="1">
              <a:defRPr sz="1197" b="0" i="0" u="none" strike="noStrike" kern="1200" spc="20" baseline="0">
                <a:solidFill>
                  <a:schemeClr val="tx1">
                    <a:lumMod val="65000"/>
                    <a:lumOff val="35000"/>
                  </a:schemeClr>
                </a:solidFill>
                <a:latin typeface="+mn-lt"/>
                <a:ea typeface="+mn-ea"/>
                <a:cs typeface="+mn-cs"/>
              </a:defRPr>
            </a:pPr>
            <a:endParaRPr lang="ar-SA"/>
          </a:p>
        </c:txPr>
        <c:crossAx val="142558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ar-SA"/>
        </a:p>
      </c:txPr>
    </c:legend>
    <c:plotVisOnly val="1"/>
    <c:dispBlanksAs val="gap"/>
    <c:showDLblsOverMax val="0"/>
  </c:chart>
  <c:spPr>
    <a:noFill/>
    <a:ln>
      <a:noFill/>
    </a:ln>
    <a:effectLst/>
  </c:spPr>
  <c:txPr>
    <a:bodyPr/>
    <a:lstStyle/>
    <a:p>
      <a:pPr>
        <a:defRPr/>
      </a:pPr>
      <a:endParaRPr lang="ar-S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7B0222-61A7-4AC3-B8A1-55726EB0E6FA}" type="doc">
      <dgm:prSet loTypeId="urn:microsoft.com/office/officeart/2011/layout/HexagonRadial" loCatId="cycle" qsTypeId="urn:microsoft.com/office/officeart/2005/8/quickstyle/simple4" qsCatId="simple" csTypeId="urn:microsoft.com/office/officeart/2005/8/colors/accent1_2" csCatId="accent1" phldr="1"/>
      <dgm:spPr/>
      <dgm:t>
        <a:bodyPr/>
        <a:lstStyle/>
        <a:p>
          <a:pPr algn="r" rtl="1"/>
          <a:endParaRPr lang="ar-SA"/>
        </a:p>
      </dgm:t>
    </dgm:pt>
    <dgm:pt modelId="{B5DBE733-58F8-4033-8CFB-FFFFE640A03E}">
      <dgm:prSet phldrT="[نص]" custT="1"/>
      <dgm:spPr/>
      <dgm:t>
        <a:bodyPr/>
        <a:lstStyle/>
        <a:p>
          <a:pPr algn="ctr" rtl="1"/>
          <a:r>
            <a:rPr lang="ar-SA" sz="2400" dirty="0" smtClean="0"/>
            <a:t>مجموعة1</a:t>
          </a:r>
          <a:endParaRPr lang="ar-SA" sz="2400" dirty="0"/>
        </a:p>
      </dgm:t>
    </dgm:pt>
    <dgm:pt modelId="{DEC19D51-529E-4667-8EDD-B24C688DD3A4}" type="parTrans" cxnId="{536F3653-1261-4E17-BCAC-22DCEB3EDF33}">
      <dgm:prSet/>
      <dgm:spPr/>
      <dgm:t>
        <a:bodyPr/>
        <a:lstStyle/>
        <a:p>
          <a:pPr algn="r" rtl="1"/>
          <a:endParaRPr lang="ar-SA"/>
        </a:p>
      </dgm:t>
    </dgm:pt>
    <dgm:pt modelId="{6E39C753-D22C-4715-9D0A-B237BEB60CDF}" type="sibTrans" cxnId="{536F3653-1261-4E17-BCAC-22DCEB3EDF33}">
      <dgm:prSet/>
      <dgm:spPr/>
      <dgm:t>
        <a:bodyPr/>
        <a:lstStyle/>
        <a:p>
          <a:pPr algn="r" rtl="1"/>
          <a:endParaRPr lang="ar-SA"/>
        </a:p>
      </dgm:t>
    </dgm:pt>
    <dgm:pt modelId="{7059DE91-9AC2-4DEF-838F-907CE8D68548}">
      <dgm:prSet phldrT="[نص]"/>
      <dgm:spPr/>
      <dgm:t>
        <a:bodyPr/>
        <a:lstStyle/>
        <a:p>
          <a:pPr algn="r" rtl="1"/>
          <a:r>
            <a:rPr lang="ar-SA"/>
            <a:t>المهمة</a:t>
          </a:r>
        </a:p>
      </dgm:t>
    </dgm:pt>
    <dgm:pt modelId="{4968AAC2-04FF-4BAB-AC22-2EB09A4AC351}" type="parTrans" cxnId="{02C597FB-9525-4A76-8FA5-40AB103C6E46}">
      <dgm:prSet/>
      <dgm:spPr/>
      <dgm:t>
        <a:bodyPr/>
        <a:lstStyle/>
        <a:p>
          <a:pPr algn="r" rtl="1"/>
          <a:endParaRPr lang="ar-SA"/>
        </a:p>
      </dgm:t>
    </dgm:pt>
    <dgm:pt modelId="{C4744FB1-3692-4E7E-B3DF-380239519421}" type="sibTrans" cxnId="{02C597FB-9525-4A76-8FA5-40AB103C6E46}">
      <dgm:prSet/>
      <dgm:spPr/>
      <dgm:t>
        <a:bodyPr/>
        <a:lstStyle/>
        <a:p>
          <a:pPr algn="r" rtl="1"/>
          <a:endParaRPr lang="ar-SA"/>
        </a:p>
      </dgm:t>
    </dgm:pt>
    <dgm:pt modelId="{32B965C3-1914-4CF4-8E5B-4E6519B2EB6B}">
      <dgm:prSet phldrT="[نص]"/>
      <dgm:spPr/>
      <dgm:t>
        <a:bodyPr/>
        <a:lstStyle/>
        <a:p>
          <a:pPr algn="r" rtl="1"/>
          <a:r>
            <a:rPr lang="ar-SA"/>
            <a:t>المهمة</a:t>
          </a:r>
        </a:p>
      </dgm:t>
    </dgm:pt>
    <dgm:pt modelId="{BC644C63-61E5-4A55-971A-F725C421F0DE}" type="parTrans" cxnId="{857E99EB-6EC3-4F42-A22F-8962B6C7D06E}">
      <dgm:prSet/>
      <dgm:spPr/>
      <dgm:t>
        <a:bodyPr/>
        <a:lstStyle/>
        <a:p>
          <a:pPr algn="r" rtl="1"/>
          <a:endParaRPr lang="ar-SA"/>
        </a:p>
      </dgm:t>
    </dgm:pt>
    <dgm:pt modelId="{AB3170DB-C340-4AFB-A73C-4B0780BB34AE}" type="sibTrans" cxnId="{857E99EB-6EC3-4F42-A22F-8962B6C7D06E}">
      <dgm:prSet/>
      <dgm:spPr/>
      <dgm:t>
        <a:bodyPr/>
        <a:lstStyle/>
        <a:p>
          <a:pPr algn="r" rtl="1"/>
          <a:endParaRPr lang="ar-SA"/>
        </a:p>
      </dgm:t>
    </dgm:pt>
    <dgm:pt modelId="{A334F331-6DC7-4A23-B461-6B3A5D212575}">
      <dgm:prSet phldrT="[نص]"/>
      <dgm:spPr/>
      <dgm:t>
        <a:bodyPr/>
        <a:lstStyle/>
        <a:p>
          <a:pPr algn="r" rtl="1"/>
          <a:r>
            <a:rPr lang="ar-SA"/>
            <a:t>المهمة</a:t>
          </a:r>
        </a:p>
      </dgm:t>
    </dgm:pt>
    <dgm:pt modelId="{CBE2C959-97DB-489A-9AC6-E84ACB38F4C8}" type="parTrans" cxnId="{C02B269D-9C96-47FB-9DE7-FB0912D328D4}">
      <dgm:prSet/>
      <dgm:spPr/>
      <dgm:t>
        <a:bodyPr/>
        <a:lstStyle/>
        <a:p>
          <a:pPr algn="r" rtl="1"/>
          <a:endParaRPr lang="ar-SA"/>
        </a:p>
      </dgm:t>
    </dgm:pt>
    <dgm:pt modelId="{B7850B6E-5DEF-482B-982B-DCB89930E486}" type="sibTrans" cxnId="{C02B269D-9C96-47FB-9DE7-FB0912D328D4}">
      <dgm:prSet/>
      <dgm:spPr/>
      <dgm:t>
        <a:bodyPr/>
        <a:lstStyle/>
        <a:p>
          <a:pPr algn="r" rtl="1"/>
          <a:endParaRPr lang="ar-SA"/>
        </a:p>
      </dgm:t>
    </dgm:pt>
    <dgm:pt modelId="{3ED00B4E-3800-4316-8925-76FCA9E723E2}">
      <dgm:prSet phldrT="[نص]"/>
      <dgm:spPr/>
      <dgm:t>
        <a:bodyPr/>
        <a:lstStyle/>
        <a:p>
          <a:pPr algn="r" rtl="1"/>
          <a:r>
            <a:rPr lang="ar-SA"/>
            <a:t>المهمة</a:t>
          </a:r>
        </a:p>
      </dgm:t>
    </dgm:pt>
    <dgm:pt modelId="{727DD9C8-B62F-4F35-A496-7AF63EE3B6F2}" type="parTrans" cxnId="{E8039605-CB48-4C57-806C-2A3A82A57DDF}">
      <dgm:prSet/>
      <dgm:spPr/>
      <dgm:t>
        <a:bodyPr/>
        <a:lstStyle/>
        <a:p>
          <a:pPr algn="r" rtl="1"/>
          <a:endParaRPr lang="ar-SA"/>
        </a:p>
      </dgm:t>
    </dgm:pt>
    <dgm:pt modelId="{F9919689-3187-437B-B7FC-94F014368EB9}" type="sibTrans" cxnId="{E8039605-CB48-4C57-806C-2A3A82A57DDF}">
      <dgm:prSet/>
      <dgm:spPr/>
      <dgm:t>
        <a:bodyPr/>
        <a:lstStyle/>
        <a:p>
          <a:pPr algn="r" rtl="1"/>
          <a:endParaRPr lang="ar-SA"/>
        </a:p>
      </dgm:t>
    </dgm:pt>
    <dgm:pt modelId="{B9F01F5C-B9D1-43F7-B044-400EA49DB08C}">
      <dgm:prSet phldrT="[نص]"/>
      <dgm:spPr/>
      <dgm:t>
        <a:bodyPr/>
        <a:lstStyle/>
        <a:p>
          <a:pPr algn="r" rtl="1"/>
          <a:r>
            <a:rPr lang="ar-SA"/>
            <a:t>المهمة</a:t>
          </a:r>
        </a:p>
      </dgm:t>
    </dgm:pt>
    <dgm:pt modelId="{016C3059-FB2D-4202-B236-6B98FDD6BCBB}" type="parTrans" cxnId="{9FA4F12F-419F-43BE-A2E1-DBAE8FA2102E}">
      <dgm:prSet/>
      <dgm:spPr/>
      <dgm:t>
        <a:bodyPr/>
        <a:lstStyle/>
        <a:p>
          <a:pPr algn="r" rtl="1"/>
          <a:endParaRPr lang="ar-SA"/>
        </a:p>
      </dgm:t>
    </dgm:pt>
    <dgm:pt modelId="{B6EB7BA1-C6D5-4F89-B1C3-7565F8553DA6}" type="sibTrans" cxnId="{9FA4F12F-419F-43BE-A2E1-DBAE8FA2102E}">
      <dgm:prSet/>
      <dgm:spPr/>
      <dgm:t>
        <a:bodyPr/>
        <a:lstStyle/>
        <a:p>
          <a:pPr algn="r" rtl="1"/>
          <a:endParaRPr lang="ar-SA"/>
        </a:p>
      </dgm:t>
    </dgm:pt>
    <dgm:pt modelId="{BCEF7F53-FE75-4BB5-9299-06D915C50A63}">
      <dgm:prSet phldrT="[نص]"/>
      <dgm:spPr/>
      <dgm:t>
        <a:bodyPr/>
        <a:lstStyle/>
        <a:p>
          <a:pPr algn="r" rtl="1"/>
          <a:r>
            <a:rPr lang="ar-SA"/>
            <a:t>المهمة</a:t>
          </a:r>
        </a:p>
      </dgm:t>
    </dgm:pt>
    <dgm:pt modelId="{C954942D-36E1-4476-A621-D1759EE60D22}" type="parTrans" cxnId="{22445163-AC22-4C2D-A75E-19404B9BF967}">
      <dgm:prSet/>
      <dgm:spPr/>
      <dgm:t>
        <a:bodyPr/>
        <a:lstStyle/>
        <a:p>
          <a:pPr algn="r" rtl="1"/>
          <a:endParaRPr lang="ar-SA"/>
        </a:p>
      </dgm:t>
    </dgm:pt>
    <dgm:pt modelId="{3E3195F7-AC1A-44C8-A6D7-18CC260A486E}" type="sibTrans" cxnId="{22445163-AC22-4C2D-A75E-19404B9BF967}">
      <dgm:prSet/>
      <dgm:spPr/>
      <dgm:t>
        <a:bodyPr/>
        <a:lstStyle/>
        <a:p>
          <a:pPr algn="r" rtl="1"/>
          <a:endParaRPr lang="ar-SA"/>
        </a:p>
      </dgm:t>
    </dgm:pt>
    <dgm:pt modelId="{8E085EBD-1ED4-482D-97E2-CA43262C4BF3}" type="pres">
      <dgm:prSet presAssocID="{9A7B0222-61A7-4AC3-B8A1-55726EB0E6FA}" presName="Name0" presStyleCnt="0">
        <dgm:presLayoutVars>
          <dgm:chMax val="1"/>
          <dgm:chPref val="1"/>
          <dgm:dir/>
          <dgm:animOne val="branch"/>
          <dgm:animLvl val="lvl"/>
        </dgm:presLayoutVars>
      </dgm:prSet>
      <dgm:spPr/>
      <dgm:t>
        <a:bodyPr/>
        <a:lstStyle/>
        <a:p>
          <a:pPr algn="r" rtl="1"/>
          <a:endParaRPr lang="ar-SA"/>
        </a:p>
      </dgm:t>
    </dgm:pt>
    <dgm:pt modelId="{B7DECB3B-107A-476B-AFC4-3D2647B9983A}" type="pres">
      <dgm:prSet presAssocID="{B5DBE733-58F8-4033-8CFB-FFFFE640A03E}" presName="Parent" presStyleLbl="node0" presStyleIdx="0" presStyleCnt="1">
        <dgm:presLayoutVars>
          <dgm:chMax val="6"/>
          <dgm:chPref val="6"/>
        </dgm:presLayoutVars>
      </dgm:prSet>
      <dgm:spPr/>
      <dgm:t>
        <a:bodyPr/>
        <a:lstStyle/>
        <a:p>
          <a:pPr algn="r" rtl="1"/>
          <a:endParaRPr lang="ar-SA"/>
        </a:p>
      </dgm:t>
    </dgm:pt>
    <dgm:pt modelId="{F53A252C-E280-430A-BFAD-9402CC0942DF}" type="pres">
      <dgm:prSet presAssocID="{7059DE91-9AC2-4DEF-838F-907CE8D68548}" presName="Accent1" presStyleCnt="0"/>
      <dgm:spPr/>
      <dgm:t>
        <a:bodyPr/>
        <a:lstStyle/>
        <a:p>
          <a:pPr algn="r" rtl="1"/>
          <a:endParaRPr lang="ar-SA"/>
        </a:p>
      </dgm:t>
    </dgm:pt>
    <dgm:pt modelId="{538A89EC-3010-477E-9950-70EE1F66A7CE}" type="pres">
      <dgm:prSet presAssocID="{7059DE91-9AC2-4DEF-838F-907CE8D68548}" presName="Accent" presStyleLbl="bgShp" presStyleIdx="0" presStyleCnt="6"/>
      <dgm:spPr/>
      <dgm:t>
        <a:bodyPr/>
        <a:lstStyle/>
        <a:p>
          <a:pPr algn="r" rtl="1"/>
          <a:endParaRPr lang="ar-SA"/>
        </a:p>
      </dgm:t>
    </dgm:pt>
    <dgm:pt modelId="{11D20EFE-8F6B-420F-86CA-7F3F82A375A2}" type="pres">
      <dgm:prSet presAssocID="{7059DE91-9AC2-4DEF-838F-907CE8D68548}" presName="Child1" presStyleLbl="node1" presStyleIdx="0" presStyleCnt="6">
        <dgm:presLayoutVars>
          <dgm:chMax val="0"/>
          <dgm:chPref val="0"/>
          <dgm:bulletEnabled val="1"/>
        </dgm:presLayoutVars>
      </dgm:prSet>
      <dgm:spPr/>
      <dgm:t>
        <a:bodyPr/>
        <a:lstStyle/>
        <a:p>
          <a:pPr algn="r" rtl="1"/>
          <a:endParaRPr lang="ar-SA"/>
        </a:p>
      </dgm:t>
    </dgm:pt>
    <dgm:pt modelId="{2EBD5B43-4E61-4A6E-9305-8CDF66D0C526}" type="pres">
      <dgm:prSet presAssocID="{32B965C3-1914-4CF4-8E5B-4E6519B2EB6B}" presName="Accent2" presStyleCnt="0"/>
      <dgm:spPr/>
      <dgm:t>
        <a:bodyPr/>
        <a:lstStyle/>
        <a:p>
          <a:pPr algn="r" rtl="1"/>
          <a:endParaRPr lang="ar-SA"/>
        </a:p>
      </dgm:t>
    </dgm:pt>
    <dgm:pt modelId="{BFB85434-77DB-45BE-8D7F-460FD0CD5189}" type="pres">
      <dgm:prSet presAssocID="{32B965C3-1914-4CF4-8E5B-4E6519B2EB6B}" presName="Accent" presStyleLbl="bgShp" presStyleIdx="1" presStyleCnt="6"/>
      <dgm:spPr/>
      <dgm:t>
        <a:bodyPr/>
        <a:lstStyle/>
        <a:p>
          <a:pPr algn="r" rtl="1"/>
          <a:endParaRPr lang="ar-SA"/>
        </a:p>
      </dgm:t>
    </dgm:pt>
    <dgm:pt modelId="{B6377B03-92CF-4860-8168-C601FA12EF07}" type="pres">
      <dgm:prSet presAssocID="{32B965C3-1914-4CF4-8E5B-4E6519B2EB6B}" presName="Child2" presStyleLbl="node1" presStyleIdx="1" presStyleCnt="6">
        <dgm:presLayoutVars>
          <dgm:chMax val="0"/>
          <dgm:chPref val="0"/>
          <dgm:bulletEnabled val="1"/>
        </dgm:presLayoutVars>
      </dgm:prSet>
      <dgm:spPr/>
      <dgm:t>
        <a:bodyPr/>
        <a:lstStyle/>
        <a:p>
          <a:pPr algn="r" rtl="1"/>
          <a:endParaRPr lang="ar-SA"/>
        </a:p>
      </dgm:t>
    </dgm:pt>
    <dgm:pt modelId="{755A42C6-9F9F-4445-B05D-386E65FBA305}" type="pres">
      <dgm:prSet presAssocID="{A334F331-6DC7-4A23-B461-6B3A5D212575}" presName="Accent3" presStyleCnt="0"/>
      <dgm:spPr/>
      <dgm:t>
        <a:bodyPr/>
        <a:lstStyle/>
        <a:p>
          <a:pPr algn="r" rtl="1"/>
          <a:endParaRPr lang="ar-SA"/>
        </a:p>
      </dgm:t>
    </dgm:pt>
    <dgm:pt modelId="{910F8132-28BB-4465-AFC2-04FB2FC51882}" type="pres">
      <dgm:prSet presAssocID="{A334F331-6DC7-4A23-B461-6B3A5D212575}" presName="Accent" presStyleLbl="bgShp" presStyleIdx="2" presStyleCnt="6"/>
      <dgm:spPr/>
      <dgm:t>
        <a:bodyPr/>
        <a:lstStyle/>
        <a:p>
          <a:pPr algn="r" rtl="1"/>
          <a:endParaRPr lang="ar-SA"/>
        </a:p>
      </dgm:t>
    </dgm:pt>
    <dgm:pt modelId="{53826000-B0F4-464F-93E7-456C62C944D8}" type="pres">
      <dgm:prSet presAssocID="{A334F331-6DC7-4A23-B461-6B3A5D212575}" presName="Child3" presStyleLbl="node1" presStyleIdx="2" presStyleCnt="6">
        <dgm:presLayoutVars>
          <dgm:chMax val="0"/>
          <dgm:chPref val="0"/>
          <dgm:bulletEnabled val="1"/>
        </dgm:presLayoutVars>
      </dgm:prSet>
      <dgm:spPr/>
      <dgm:t>
        <a:bodyPr/>
        <a:lstStyle/>
        <a:p>
          <a:pPr algn="r" rtl="1"/>
          <a:endParaRPr lang="ar-SA"/>
        </a:p>
      </dgm:t>
    </dgm:pt>
    <dgm:pt modelId="{AA31392E-372A-4C33-9774-1A31B2873045}" type="pres">
      <dgm:prSet presAssocID="{3ED00B4E-3800-4316-8925-76FCA9E723E2}" presName="Accent4" presStyleCnt="0"/>
      <dgm:spPr/>
      <dgm:t>
        <a:bodyPr/>
        <a:lstStyle/>
        <a:p>
          <a:pPr algn="r" rtl="1"/>
          <a:endParaRPr lang="ar-SA"/>
        </a:p>
      </dgm:t>
    </dgm:pt>
    <dgm:pt modelId="{BC3E8580-27F4-45F8-A191-1A3C0A9EC309}" type="pres">
      <dgm:prSet presAssocID="{3ED00B4E-3800-4316-8925-76FCA9E723E2}" presName="Accent" presStyleLbl="bgShp" presStyleIdx="3" presStyleCnt="6"/>
      <dgm:spPr/>
      <dgm:t>
        <a:bodyPr/>
        <a:lstStyle/>
        <a:p>
          <a:pPr algn="r" rtl="1"/>
          <a:endParaRPr lang="ar-SA"/>
        </a:p>
      </dgm:t>
    </dgm:pt>
    <dgm:pt modelId="{52FBF32A-7E89-4A96-9F9C-4C3F40CF862D}" type="pres">
      <dgm:prSet presAssocID="{3ED00B4E-3800-4316-8925-76FCA9E723E2}" presName="Child4" presStyleLbl="node1" presStyleIdx="3" presStyleCnt="6">
        <dgm:presLayoutVars>
          <dgm:chMax val="0"/>
          <dgm:chPref val="0"/>
          <dgm:bulletEnabled val="1"/>
        </dgm:presLayoutVars>
      </dgm:prSet>
      <dgm:spPr/>
      <dgm:t>
        <a:bodyPr/>
        <a:lstStyle/>
        <a:p>
          <a:pPr algn="r" rtl="1"/>
          <a:endParaRPr lang="ar-SA"/>
        </a:p>
      </dgm:t>
    </dgm:pt>
    <dgm:pt modelId="{A5706ECD-E749-44B9-9918-5FBA7A6B2ECE}" type="pres">
      <dgm:prSet presAssocID="{B9F01F5C-B9D1-43F7-B044-400EA49DB08C}" presName="Accent5" presStyleCnt="0"/>
      <dgm:spPr/>
      <dgm:t>
        <a:bodyPr/>
        <a:lstStyle/>
        <a:p>
          <a:pPr algn="r" rtl="1"/>
          <a:endParaRPr lang="ar-SA"/>
        </a:p>
      </dgm:t>
    </dgm:pt>
    <dgm:pt modelId="{1144ACC3-EC5D-4BCB-98F5-41911FD32B42}" type="pres">
      <dgm:prSet presAssocID="{B9F01F5C-B9D1-43F7-B044-400EA49DB08C}" presName="Accent" presStyleLbl="bgShp" presStyleIdx="4" presStyleCnt="6"/>
      <dgm:spPr/>
      <dgm:t>
        <a:bodyPr/>
        <a:lstStyle/>
        <a:p>
          <a:pPr algn="r" rtl="1"/>
          <a:endParaRPr lang="ar-SA"/>
        </a:p>
      </dgm:t>
    </dgm:pt>
    <dgm:pt modelId="{31B99239-01AF-470D-AE87-798D4773AB49}" type="pres">
      <dgm:prSet presAssocID="{B9F01F5C-B9D1-43F7-B044-400EA49DB08C}" presName="Child5" presStyleLbl="node1" presStyleIdx="4" presStyleCnt="6">
        <dgm:presLayoutVars>
          <dgm:chMax val="0"/>
          <dgm:chPref val="0"/>
          <dgm:bulletEnabled val="1"/>
        </dgm:presLayoutVars>
      </dgm:prSet>
      <dgm:spPr/>
      <dgm:t>
        <a:bodyPr/>
        <a:lstStyle/>
        <a:p>
          <a:pPr algn="r" rtl="1"/>
          <a:endParaRPr lang="ar-SA"/>
        </a:p>
      </dgm:t>
    </dgm:pt>
    <dgm:pt modelId="{ECA07DE4-6324-48C2-9F9A-F7C9704105F9}" type="pres">
      <dgm:prSet presAssocID="{BCEF7F53-FE75-4BB5-9299-06D915C50A63}" presName="Accent6" presStyleCnt="0"/>
      <dgm:spPr/>
      <dgm:t>
        <a:bodyPr/>
        <a:lstStyle/>
        <a:p>
          <a:pPr algn="r" rtl="1"/>
          <a:endParaRPr lang="ar-SA"/>
        </a:p>
      </dgm:t>
    </dgm:pt>
    <dgm:pt modelId="{18346946-B1E2-4E5F-831C-76BAD6CFCA92}" type="pres">
      <dgm:prSet presAssocID="{BCEF7F53-FE75-4BB5-9299-06D915C50A63}" presName="Accent" presStyleLbl="bgShp" presStyleIdx="5" presStyleCnt="6"/>
      <dgm:spPr/>
      <dgm:t>
        <a:bodyPr/>
        <a:lstStyle/>
        <a:p>
          <a:pPr algn="r" rtl="1"/>
          <a:endParaRPr lang="ar-SA"/>
        </a:p>
      </dgm:t>
    </dgm:pt>
    <dgm:pt modelId="{82A90493-6895-4BFA-9922-F0AEB2B00E2C}" type="pres">
      <dgm:prSet presAssocID="{BCEF7F53-FE75-4BB5-9299-06D915C50A63}" presName="Child6" presStyleLbl="node1" presStyleIdx="5" presStyleCnt="6">
        <dgm:presLayoutVars>
          <dgm:chMax val="0"/>
          <dgm:chPref val="0"/>
          <dgm:bulletEnabled val="1"/>
        </dgm:presLayoutVars>
      </dgm:prSet>
      <dgm:spPr/>
      <dgm:t>
        <a:bodyPr/>
        <a:lstStyle/>
        <a:p>
          <a:pPr algn="r" rtl="1"/>
          <a:endParaRPr lang="ar-SA"/>
        </a:p>
      </dgm:t>
    </dgm:pt>
  </dgm:ptLst>
  <dgm:cxnLst>
    <dgm:cxn modelId="{C02B269D-9C96-47FB-9DE7-FB0912D328D4}" srcId="{B5DBE733-58F8-4033-8CFB-FFFFE640A03E}" destId="{A334F331-6DC7-4A23-B461-6B3A5D212575}" srcOrd="2" destOrd="0" parTransId="{CBE2C959-97DB-489A-9AC6-E84ACB38F4C8}" sibTransId="{B7850B6E-5DEF-482B-982B-DCB89930E486}"/>
    <dgm:cxn modelId="{FEA2B1C9-2B5F-4409-B23B-E922D1BE3842}" type="presOf" srcId="{7059DE91-9AC2-4DEF-838F-907CE8D68548}" destId="{11D20EFE-8F6B-420F-86CA-7F3F82A375A2}" srcOrd="0" destOrd="0" presId="urn:microsoft.com/office/officeart/2011/layout/HexagonRadial"/>
    <dgm:cxn modelId="{E8039605-CB48-4C57-806C-2A3A82A57DDF}" srcId="{B5DBE733-58F8-4033-8CFB-FFFFE640A03E}" destId="{3ED00B4E-3800-4316-8925-76FCA9E723E2}" srcOrd="3" destOrd="0" parTransId="{727DD9C8-B62F-4F35-A496-7AF63EE3B6F2}" sibTransId="{F9919689-3187-437B-B7FC-94F014368EB9}"/>
    <dgm:cxn modelId="{46CE761A-F096-4CCC-BE35-7E024FE10F6C}" type="presOf" srcId="{B9F01F5C-B9D1-43F7-B044-400EA49DB08C}" destId="{31B99239-01AF-470D-AE87-798D4773AB49}" srcOrd="0" destOrd="0" presId="urn:microsoft.com/office/officeart/2011/layout/HexagonRadial"/>
    <dgm:cxn modelId="{536F3653-1261-4E17-BCAC-22DCEB3EDF33}" srcId="{9A7B0222-61A7-4AC3-B8A1-55726EB0E6FA}" destId="{B5DBE733-58F8-4033-8CFB-FFFFE640A03E}" srcOrd="0" destOrd="0" parTransId="{DEC19D51-529E-4667-8EDD-B24C688DD3A4}" sibTransId="{6E39C753-D22C-4715-9D0A-B237BEB60CDF}"/>
    <dgm:cxn modelId="{857E99EB-6EC3-4F42-A22F-8962B6C7D06E}" srcId="{B5DBE733-58F8-4033-8CFB-FFFFE640A03E}" destId="{32B965C3-1914-4CF4-8E5B-4E6519B2EB6B}" srcOrd="1" destOrd="0" parTransId="{BC644C63-61E5-4A55-971A-F725C421F0DE}" sibTransId="{AB3170DB-C340-4AFB-A73C-4B0780BB34AE}"/>
    <dgm:cxn modelId="{EC56D12B-9371-4F12-B8FB-A8E807763182}" type="presOf" srcId="{3ED00B4E-3800-4316-8925-76FCA9E723E2}" destId="{52FBF32A-7E89-4A96-9F9C-4C3F40CF862D}" srcOrd="0" destOrd="0" presId="urn:microsoft.com/office/officeart/2011/layout/HexagonRadial"/>
    <dgm:cxn modelId="{94413C1D-4C05-490A-A9EF-2F3968ECF1FD}" type="presOf" srcId="{9A7B0222-61A7-4AC3-B8A1-55726EB0E6FA}" destId="{8E085EBD-1ED4-482D-97E2-CA43262C4BF3}" srcOrd="0" destOrd="0" presId="urn:microsoft.com/office/officeart/2011/layout/HexagonRadial"/>
    <dgm:cxn modelId="{22445163-AC22-4C2D-A75E-19404B9BF967}" srcId="{B5DBE733-58F8-4033-8CFB-FFFFE640A03E}" destId="{BCEF7F53-FE75-4BB5-9299-06D915C50A63}" srcOrd="5" destOrd="0" parTransId="{C954942D-36E1-4476-A621-D1759EE60D22}" sibTransId="{3E3195F7-AC1A-44C8-A6D7-18CC260A486E}"/>
    <dgm:cxn modelId="{9FA4F12F-419F-43BE-A2E1-DBAE8FA2102E}" srcId="{B5DBE733-58F8-4033-8CFB-FFFFE640A03E}" destId="{B9F01F5C-B9D1-43F7-B044-400EA49DB08C}" srcOrd="4" destOrd="0" parTransId="{016C3059-FB2D-4202-B236-6B98FDD6BCBB}" sibTransId="{B6EB7BA1-C6D5-4F89-B1C3-7565F8553DA6}"/>
    <dgm:cxn modelId="{19C09898-26CF-4F13-8369-E6AD95CF0644}" type="presOf" srcId="{32B965C3-1914-4CF4-8E5B-4E6519B2EB6B}" destId="{B6377B03-92CF-4860-8168-C601FA12EF07}" srcOrd="0" destOrd="0" presId="urn:microsoft.com/office/officeart/2011/layout/HexagonRadial"/>
    <dgm:cxn modelId="{02C597FB-9525-4A76-8FA5-40AB103C6E46}" srcId="{B5DBE733-58F8-4033-8CFB-FFFFE640A03E}" destId="{7059DE91-9AC2-4DEF-838F-907CE8D68548}" srcOrd="0" destOrd="0" parTransId="{4968AAC2-04FF-4BAB-AC22-2EB09A4AC351}" sibTransId="{C4744FB1-3692-4E7E-B3DF-380239519421}"/>
    <dgm:cxn modelId="{6AC2AF47-BC9B-47C0-8ACB-98BCF4EA4291}" type="presOf" srcId="{B5DBE733-58F8-4033-8CFB-FFFFE640A03E}" destId="{B7DECB3B-107A-476B-AFC4-3D2647B9983A}" srcOrd="0" destOrd="0" presId="urn:microsoft.com/office/officeart/2011/layout/HexagonRadial"/>
    <dgm:cxn modelId="{E0D61CA8-BEA6-4DBC-B17F-57375FDF1C0E}" type="presOf" srcId="{BCEF7F53-FE75-4BB5-9299-06D915C50A63}" destId="{82A90493-6895-4BFA-9922-F0AEB2B00E2C}" srcOrd="0" destOrd="0" presId="urn:microsoft.com/office/officeart/2011/layout/HexagonRadial"/>
    <dgm:cxn modelId="{6E70BA1A-7A6E-4B37-8717-44ED604A2F90}" type="presOf" srcId="{A334F331-6DC7-4A23-B461-6B3A5D212575}" destId="{53826000-B0F4-464F-93E7-456C62C944D8}" srcOrd="0" destOrd="0" presId="urn:microsoft.com/office/officeart/2011/layout/HexagonRadial"/>
    <dgm:cxn modelId="{AD1987B1-9685-4E72-85F0-7FBF08E4A980}" type="presParOf" srcId="{8E085EBD-1ED4-482D-97E2-CA43262C4BF3}" destId="{B7DECB3B-107A-476B-AFC4-3D2647B9983A}" srcOrd="0" destOrd="0" presId="urn:microsoft.com/office/officeart/2011/layout/HexagonRadial"/>
    <dgm:cxn modelId="{FCE54FFB-FFB5-4538-9B7F-E3CB38684959}" type="presParOf" srcId="{8E085EBD-1ED4-482D-97E2-CA43262C4BF3}" destId="{F53A252C-E280-430A-BFAD-9402CC0942DF}" srcOrd="1" destOrd="0" presId="urn:microsoft.com/office/officeart/2011/layout/HexagonRadial"/>
    <dgm:cxn modelId="{4E7A9A3C-9807-4EEA-97EE-4B74387685F1}" type="presParOf" srcId="{F53A252C-E280-430A-BFAD-9402CC0942DF}" destId="{538A89EC-3010-477E-9950-70EE1F66A7CE}" srcOrd="0" destOrd="0" presId="urn:microsoft.com/office/officeart/2011/layout/HexagonRadial"/>
    <dgm:cxn modelId="{09818076-BFD0-4520-A44F-A41FBF26AFBE}" type="presParOf" srcId="{8E085EBD-1ED4-482D-97E2-CA43262C4BF3}" destId="{11D20EFE-8F6B-420F-86CA-7F3F82A375A2}" srcOrd="2" destOrd="0" presId="urn:microsoft.com/office/officeart/2011/layout/HexagonRadial"/>
    <dgm:cxn modelId="{1A3F6DFB-DF55-43E4-A798-CEEAAEA8D1E5}" type="presParOf" srcId="{8E085EBD-1ED4-482D-97E2-CA43262C4BF3}" destId="{2EBD5B43-4E61-4A6E-9305-8CDF66D0C526}" srcOrd="3" destOrd="0" presId="urn:microsoft.com/office/officeart/2011/layout/HexagonRadial"/>
    <dgm:cxn modelId="{106F1836-B93F-4DFD-AACA-707A6B988FCF}" type="presParOf" srcId="{2EBD5B43-4E61-4A6E-9305-8CDF66D0C526}" destId="{BFB85434-77DB-45BE-8D7F-460FD0CD5189}" srcOrd="0" destOrd="0" presId="urn:microsoft.com/office/officeart/2011/layout/HexagonRadial"/>
    <dgm:cxn modelId="{D81568F1-CE3B-4384-AA5A-E243E5A13DC8}" type="presParOf" srcId="{8E085EBD-1ED4-482D-97E2-CA43262C4BF3}" destId="{B6377B03-92CF-4860-8168-C601FA12EF07}" srcOrd="4" destOrd="0" presId="urn:microsoft.com/office/officeart/2011/layout/HexagonRadial"/>
    <dgm:cxn modelId="{49B4D0E3-F466-4689-B0EF-5CD4BC780FB3}" type="presParOf" srcId="{8E085EBD-1ED4-482D-97E2-CA43262C4BF3}" destId="{755A42C6-9F9F-4445-B05D-386E65FBA305}" srcOrd="5" destOrd="0" presId="urn:microsoft.com/office/officeart/2011/layout/HexagonRadial"/>
    <dgm:cxn modelId="{B40498EA-140B-47DE-907E-B105F222182C}" type="presParOf" srcId="{755A42C6-9F9F-4445-B05D-386E65FBA305}" destId="{910F8132-28BB-4465-AFC2-04FB2FC51882}" srcOrd="0" destOrd="0" presId="urn:microsoft.com/office/officeart/2011/layout/HexagonRadial"/>
    <dgm:cxn modelId="{C31D96F1-B84D-46BD-AF6B-97F6EC08DD6D}" type="presParOf" srcId="{8E085EBD-1ED4-482D-97E2-CA43262C4BF3}" destId="{53826000-B0F4-464F-93E7-456C62C944D8}" srcOrd="6" destOrd="0" presId="urn:microsoft.com/office/officeart/2011/layout/HexagonRadial"/>
    <dgm:cxn modelId="{AE33F274-275C-4951-BA32-78A4C465E111}" type="presParOf" srcId="{8E085EBD-1ED4-482D-97E2-CA43262C4BF3}" destId="{AA31392E-372A-4C33-9774-1A31B2873045}" srcOrd="7" destOrd="0" presId="urn:microsoft.com/office/officeart/2011/layout/HexagonRadial"/>
    <dgm:cxn modelId="{6A95C71E-A834-43E1-8514-DB893C881D43}" type="presParOf" srcId="{AA31392E-372A-4C33-9774-1A31B2873045}" destId="{BC3E8580-27F4-45F8-A191-1A3C0A9EC309}" srcOrd="0" destOrd="0" presId="urn:microsoft.com/office/officeart/2011/layout/HexagonRadial"/>
    <dgm:cxn modelId="{749263FB-98B6-4196-B7F7-EB8DCFEAA7AC}" type="presParOf" srcId="{8E085EBD-1ED4-482D-97E2-CA43262C4BF3}" destId="{52FBF32A-7E89-4A96-9F9C-4C3F40CF862D}" srcOrd="8" destOrd="0" presId="urn:microsoft.com/office/officeart/2011/layout/HexagonRadial"/>
    <dgm:cxn modelId="{1A6EB9F8-562A-449C-8C8B-7E1680BE5BEA}" type="presParOf" srcId="{8E085EBD-1ED4-482D-97E2-CA43262C4BF3}" destId="{A5706ECD-E749-44B9-9918-5FBA7A6B2ECE}" srcOrd="9" destOrd="0" presId="urn:microsoft.com/office/officeart/2011/layout/HexagonRadial"/>
    <dgm:cxn modelId="{EB6543E5-DA29-4510-BA7D-1E76B9EA357E}" type="presParOf" srcId="{A5706ECD-E749-44B9-9918-5FBA7A6B2ECE}" destId="{1144ACC3-EC5D-4BCB-98F5-41911FD32B42}" srcOrd="0" destOrd="0" presId="urn:microsoft.com/office/officeart/2011/layout/HexagonRadial"/>
    <dgm:cxn modelId="{E36C8045-F048-4DC1-B2B3-A7E8965DA661}" type="presParOf" srcId="{8E085EBD-1ED4-482D-97E2-CA43262C4BF3}" destId="{31B99239-01AF-470D-AE87-798D4773AB49}" srcOrd="10" destOrd="0" presId="urn:microsoft.com/office/officeart/2011/layout/HexagonRadial"/>
    <dgm:cxn modelId="{09ED7522-6E78-4BE6-A926-00A39545CAC0}" type="presParOf" srcId="{8E085EBD-1ED4-482D-97E2-CA43262C4BF3}" destId="{ECA07DE4-6324-48C2-9F9A-F7C9704105F9}" srcOrd="11" destOrd="0" presId="urn:microsoft.com/office/officeart/2011/layout/HexagonRadial"/>
    <dgm:cxn modelId="{65DA3653-254F-46BC-860B-92100A23E657}" type="presParOf" srcId="{ECA07DE4-6324-48C2-9F9A-F7C9704105F9}" destId="{18346946-B1E2-4E5F-831C-76BAD6CFCA92}" srcOrd="0" destOrd="0" presId="urn:microsoft.com/office/officeart/2011/layout/HexagonRadial"/>
    <dgm:cxn modelId="{44D46D91-B595-4A71-958B-09A1E2382D71}" type="presParOf" srcId="{8E085EBD-1ED4-482D-97E2-CA43262C4BF3}" destId="{82A90493-6895-4BFA-9922-F0AEB2B00E2C}"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DECB3B-107A-476B-AFC4-3D2647B9983A}">
      <dsp:nvSpPr>
        <dsp:cNvPr id="0" name=""/>
        <dsp:cNvSpPr/>
      </dsp:nvSpPr>
      <dsp:spPr>
        <a:xfrm>
          <a:off x="1461566" y="1438054"/>
          <a:ext cx="1827829" cy="1581146"/>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مجموعة1</a:t>
          </a:r>
          <a:endParaRPr lang="ar-SA" sz="2400" kern="1200" dirty="0"/>
        </a:p>
      </dsp:txBody>
      <dsp:txXfrm>
        <a:off x="1764463" y="1700072"/>
        <a:ext cx="1222035" cy="1057110"/>
      </dsp:txXfrm>
    </dsp:sp>
    <dsp:sp modelId="{BFB85434-77DB-45BE-8D7F-460FD0CD5189}">
      <dsp:nvSpPr>
        <dsp:cNvPr id="0" name=""/>
        <dsp:cNvSpPr/>
      </dsp:nvSpPr>
      <dsp:spPr>
        <a:xfrm>
          <a:off x="2606138" y="681582"/>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1D20EFE-8F6B-420F-86CA-7F3F82A375A2}">
      <dsp:nvSpPr>
        <dsp:cNvPr id="0" name=""/>
        <dsp:cNvSpPr/>
      </dsp:nvSpPr>
      <dsp:spPr>
        <a:xfrm>
          <a:off x="1629935" y="0"/>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r" defTabSz="1111250" rtl="1">
            <a:lnSpc>
              <a:spcPct val="90000"/>
            </a:lnSpc>
            <a:spcBef>
              <a:spcPct val="0"/>
            </a:spcBef>
            <a:spcAft>
              <a:spcPct val="35000"/>
            </a:spcAft>
          </a:pPr>
          <a:r>
            <a:rPr lang="ar-SA" sz="2500" kern="1200"/>
            <a:t>المهمة</a:t>
          </a:r>
        </a:p>
      </dsp:txBody>
      <dsp:txXfrm>
        <a:off x="1878168" y="214750"/>
        <a:ext cx="1001427" cy="866353"/>
      </dsp:txXfrm>
    </dsp:sp>
    <dsp:sp modelId="{910F8132-28BB-4465-AFC2-04FB2FC51882}">
      <dsp:nvSpPr>
        <dsp:cNvPr id="0" name=""/>
        <dsp:cNvSpPr/>
      </dsp:nvSpPr>
      <dsp:spPr>
        <a:xfrm>
          <a:off x="3410995" y="1792441"/>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6377B03-92CF-4860-8168-C601FA12EF07}">
      <dsp:nvSpPr>
        <dsp:cNvPr id="0" name=""/>
        <dsp:cNvSpPr/>
      </dsp:nvSpPr>
      <dsp:spPr>
        <a:xfrm>
          <a:off x="3003677" y="797036"/>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r" defTabSz="1111250" rtl="1">
            <a:lnSpc>
              <a:spcPct val="90000"/>
            </a:lnSpc>
            <a:spcBef>
              <a:spcPct val="0"/>
            </a:spcBef>
            <a:spcAft>
              <a:spcPct val="35000"/>
            </a:spcAft>
          </a:pPr>
          <a:r>
            <a:rPr lang="ar-SA" sz="2500" kern="1200"/>
            <a:t>المهمة</a:t>
          </a:r>
        </a:p>
      </dsp:txBody>
      <dsp:txXfrm>
        <a:off x="3251910" y="1011786"/>
        <a:ext cx="1001427" cy="866353"/>
      </dsp:txXfrm>
    </dsp:sp>
    <dsp:sp modelId="{BC3E8580-27F4-45F8-A191-1A3C0A9EC309}">
      <dsp:nvSpPr>
        <dsp:cNvPr id="0" name=""/>
        <dsp:cNvSpPr/>
      </dsp:nvSpPr>
      <dsp:spPr>
        <a:xfrm>
          <a:off x="2851889" y="3046392"/>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3826000-B0F4-464F-93E7-456C62C944D8}">
      <dsp:nvSpPr>
        <dsp:cNvPr id="0" name=""/>
        <dsp:cNvSpPr/>
      </dsp:nvSpPr>
      <dsp:spPr>
        <a:xfrm>
          <a:off x="3003677" y="2363918"/>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r" defTabSz="1111250" rtl="1">
            <a:lnSpc>
              <a:spcPct val="90000"/>
            </a:lnSpc>
            <a:spcBef>
              <a:spcPct val="0"/>
            </a:spcBef>
            <a:spcAft>
              <a:spcPct val="35000"/>
            </a:spcAft>
          </a:pPr>
          <a:r>
            <a:rPr lang="ar-SA" sz="2500" kern="1200"/>
            <a:t>المهمة</a:t>
          </a:r>
        </a:p>
      </dsp:txBody>
      <dsp:txXfrm>
        <a:off x="3251910" y="2578668"/>
        <a:ext cx="1001427" cy="866353"/>
      </dsp:txXfrm>
    </dsp:sp>
    <dsp:sp modelId="{1144ACC3-EC5D-4BCB-98F5-41911FD32B42}">
      <dsp:nvSpPr>
        <dsp:cNvPr id="0" name=""/>
        <dsp:cNvSpPr/>
      </dsp:nvSpPr>
      <dsp:spPr>
        <a:xfrm>
          <a:off x="1464967" y="3176557"/>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2FBF32A-7E89-4A96-9F9C-4C3F40CF862D}">
      <dsp:nvSpPr>
        <dsp:cNvPr id="0" name=""/>
        <dsp:cNvSpPr/>
      </dsp:nvSpPr>
      <dsp:spPr>
        <a:xfrm>
          <a:off x="1629935" y="3161846"/>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r" defTabSz="1111250" rtl="1">
            <a:lnSpc>
              <a:spcPct val="90000"/>
            </a:lnSpc>
            <a:spcBef>
              <a:spcPct val="0"/>
            </a:spcBef>
            <a:spcAft>
              <a:spcPct val="35000"/>
            </a:spcAft>
          </a:pPr>
          <a:r>
            <a:rPr lang="ar-SA" sz="2500" kern="1200"/>
            <a:t>المهمة</a:t>
          </a:r>
        </a:p>
      </dsp:txBody>
      <dsp:txXfrm>
        <a:off x="1878168" y="3376596"/>
        <a:ext cx="1001427" cy="866353"/>
      </dsp:txXfrm>
    </dsp:sp>
    <dsp:sp modelId="{18346946-B1E2-4E5F-831C-76BAD6CFCA92}">
      <dsp:nvSpPr>
        <dsp:cNvPr id="0" name=""/>
        <dsp:cNvSpPr/>
      </dsp:nvSpPr>
      <dsp:spPr>
        <a:xfrm>
          <a:off x="646930" y="2066143"/>
          <a:ext cx="689634" cy="59421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1B99239-01AF-470D-AE87-798D4773AB49}">
      <dsp:nvSpPr>
        <dsp:cNvPr id="0" name=""/>
        <dsp:cNvSpPr/>
      </dsp:nvSpPr>
      <dsp:spPr>
        <a:xfrm>
          <a:off x="249816" y="2364809"/>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r" defTabSz="1111250" rtl="1">
            <a:lnSpc>
              <a:spcPct val="90000"/>
            </a:lnSpc>
            <a:spcBef>
              <a:spcPct val="0"/>
            </a:spcBef>
            <a:spcAft>
              <a:spcPct val="35000"/>
            </a:spcAft>
          </a:pPr>
          <a:r>
            <a:rPr lang="ar-SA" sz="2500" kern="1200"/>
            <a:t>المهمة</a:t>
          </a:r>
        </a:p>
      </dsp:txBody>
      <dsp:txXfrm>
        <a:off x="498049" y="2579559"/>
        <a:ext cx="1001427" cy="866353"/>
      </dsp:txXfrm>
    </dsp:sp>
    <dsp:sp modelId="{82A90493-6895-4BFA-9922-F0AEB2B00E2C}">
      <dsp:nvSpPr>
        <dsp:cNvPr id="0" name=""/>
        <dsp:cNvSpPr/>
      </dsp:nvSpPr>
      <dsp:spPr>
        <a:xfrm>
          <a:off x="249816" y="795253"/>
          <a:ext cx="1497893" cy="1295853"/>
        </a:xfrm>
        <a:prstGeom prst="hexagon">
          <a:avLst>
            <a:gd name="adj" fmla="val 28570"/>
            <a:gd name="vf" fmla="val 1154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lvl="0" algn="r" defTabSz="1111250" rtl="1">
            <a:lnSpc>
              <a:spcPct val="90000"/>
            </a:lnSpc>
            <a:spcBef>
              <a:spcPct val="0"/>
            </a:spcBef>
            <a:spcAft>
              <a:spcPct val="35000"/>
            </a:spcAft>
          </a:pPr>
          <a:r>
            <a:rPr lang="ar-SA" sz="2500" kern="1200"/>
            <a:t>المهمة</a:t>
          </a:r>
        </a:p>
      </dsp:txBody>
      <dsp:txXfrm>
        <a:off x="498049" y="1010003"/>
        <a:ext cx="1001427" cy="866353"/>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أفكار متشعبة على شكل سداسي"/>
  <dgm:desc val="يُستخدم لإظهار عملية متتالية ترتبط بفكرة أو نسق مركزي. يقتصر على ستة أشكال من المستوى 2. ويعمل بشكل أفضل مع كميات صغيرة من النصوص. لا يظهر النص غير المستخدم، ولكنه يظل متوفراً إذا قمت بالتبديل بين التخطيطات."/>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عنصر نائب للتاريخ 2"/>
          <p:cNvSpPr>
            <a:spLocks noGrp="1"/>
          </p:cNvSpPr>
          <p:nvPr>
            <p:ph type="dt" sz="quarter" idx="1"/>
          </p:nvPr>
        </p:nvSpPr>
        <p:spPr>
          <a:xfrm>
            <a:off x="3884613" y="0"/>
            <a:ext cx="2971800" cy="458788"/>
          </a:xfrm>
          <a:prstGeom prst="rect">
            <a:avLst/>
          </a:prstGeom>
        </p:spPr>
        <p:txBody>
          <a:bodyPr vert="horz" lIns="91440" tIns="45720" rIns="91440" bIns="45720" rtlCol="1"/>
          <a:lstStyle>
            <a:lvl1pPr algn="r" latinLnBrk="0">
              <a:defRPr lang="ar-SA" sz="1200"/>
            </a:lvl1pPr>
          </a:lstStyle>
          <a:p>
            <a:pPr algn="r" rtl="1"/>
            <a:fld id="{34475077-A074-4E8C-B45E-964494945228}" type="datetimeFigureOut">
              <a:rPr lang="ar-SA"/>
              <a:t>08/02/35</a:t>
            </a:fld>
            <a:endParaRPr lang="ar-SA"/>
          </a:p>
        </p:txBody>
      </p:sp>
      <p:sp>
        <p:nvSpPr>
          <p:cNvPr id="4" name="عنصر نائب للتذييل 3"/>
          <p:cNvSpPr>
            <a:spLocks noGrp="1"/>
          </p:cNvSpPr>
          <p:nvPr>
            <p:ph type="ftr" sz="quarter" idx="2"/>
          </p:nvPr>
        </p:nvSpPr>
        <p:spPr>
          <a:xfrm>
            <a:off x="0" y="8685213"/>
            <a:ext cx="2971800" cy="458787"/>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5" name="عنصر نائب لرقم الشريحة 4"/>
          <p:cNvSpPr>
            <a:spLocks noGrp="1"/>
          </p:cNvSpPr>
          <p:nvPr>
            <p:ph type="sldNum" sz="quarter" idx="3"/>
          </p:nvPr>
        </p:nvSpPr>
        <p:spPr>
          <a:xfrm>
            <a:off x="3884613" y="8685213"/>
            <a:ext cx="2971800" cy="458787"/>
          </a:xfrm>
          <a:prstGeom prst="rect">
            <a:avLst/>
          </a:prstGeom>
        </p:spPr>
        <p:txBody>
          <a:bodyPr vert="horz" lIns="91440" tIns="45720" rIns="91440" bIns="45720" rtlCol="1" anchor="b"/>
          <a:lstStyle>
            <a:lvl1pPr algn="r" latinLnBrk="0">
              <a:defRPr lang="ar-SA" sz="1200"/>
            </a:lvl1pPr>
          </a:lstStyle>
          <a:p>
            <a:pPr algn="r" rtl="1"/>
            <a:fld id="{5DE4C80B-8910-445E-8D30-7A590951118B}" type="slidenum">
              <a:rPr lang="ar-SA"/>
              <a:t>‹#›</a:t>
            </a:fld>
            <a:endParaRPr lang="ar-SA"/>
          </a:p>
        </p:txBody>
      </p:sp>
    </p:spTree>
    <p:extLst>
      <p:ext uri="{BB962C8B-B14F-4D97-AF65-F5344CB8AC3E}">
        <p14:creationId xmlns:p14="http://schemas.microsoft.com/office/powerpoint/2010/main" val="1621254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ar-SA" sz="1200"/>
            </a:lvl1pPr>
          </a:lstStyle>
          <a:p>
            <a:pPr algn="r" rtl="1"/>
            <a:fld id="{6A2B48A4-4B96-49F4-8C25-4C9D06114B2C}" type="datetimeFigureOut">
              <a:t>08/02/35</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algn="r" rtl="1"/>
            <a:endParaRPr lang="ar-SA"/>
          </a:p>
        </p:txBody>
      </p:sp>
      <p:sp>
        <p:nvSpPr>
          <p:cNvPr id="5" name="عنصر نائب للملاحظات 4"/>
          <p:cNvSpPr>
            <a:spLocks noGrp="1"/>
          </p:cNvSpPr>
          <p:nvPr>
            <p:ph type="body" sz="quarter" idx="3"/>
          </p:nvPr>
        </p:nvSpPr>
        <p:spPr>
          <a:xfrm>
            <a:off x="685800" y="4400550"/>
            <a:ext cx="5486400" cy="3086100"/>
          </a:xfrm>
          <a:prstGeom prst="rect">
            <a:avLst/>
          </a:prstGeom>
        </p:spPr>
        <p:txBody>
          <a:bodyPr vert="horz" lIns="91440" tIns="45720" rIns="91440" bIns="45720" rtlCol="1"/>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ar-SA" sz="1200"/>
            </a:lvl1pPr>
          </a:lstStyle>
          <a:p>
            <a:pPr algn="r" rtl="1"/>
            <a:fld id="{5D81F1E7-4EFD-4BFF-B438-FCD52FD36B17}" type="slidenum">
              <a:t>‹#›</a:t>
            </a:fld>
            <a:endParaRPr lang="ar-SA"/>
          </a:p>
        </p:txBody>
      </p:sp>
    </p:spTree>
    <p:extLst>
      <p:ext uri="{BB962C8B-B14F-4D97-AF65-F5344CB8AC3E}">
        <p14:creationId xmlns:p14="http://schemas.microsoft.com/office/powerpoint/2010/main" val="473561970"/>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mn-lt"/>
        <a:ea typeface="+mn-ea"/>
        <a:cs typeface="+mn-cs"/>
      </a:defRPr>
    </a:lvl1pPr>
    <a:lvl2pPr marL="457200" algn="r" defTabSz="914400" rtl="0" eaLnBrk="1" latinLnBrk="0" hangingPunct="1">
      <a:defRPr lang="ar-SA" sz="1200" kern="1200">
        <a:solidFill>
          <a:schemeClr val="tx1"/>
        </a:solidFill>
        <a:latin typeface="+mn-lt"/>
        <a:ea typeface="+mn-ea"/>
        <a:cs typeface="+mn-cs"/>
      </a:defRPr>
    </a:lvl2pPr>
    <a:lvl3pPr marL="914400" algn="r" defTabSz="914400" rtl="0" eaLnBrk="1" latinLnBrk="0" hangingPunct="1">
      <a:defRPr lang="ar-SA" sz="1200" kern="1200">
        <a:solidFill>
          <a:schemeClr val="tx1"/>
        </a:solidFill>
        <a:latin typeface="+mn-lt"/>
        <a:ea typeface="+mn-ea"/>
        <a:cs typeface="+mn-cs"/>
      </a:defRPr>
    </a:lvl3pPr>
    <a:lvl4pPr marL="1371600" algn="r" defTabSz="914400" rtl="0" eaLnBrk="1" latinLnBrk="0" hangingPunct="1">
      <a:defRPr lang="ar-SA" sz="1200" kern="1200">
        <a:solidFill>
          <a:schemeClr val="tx1"/>
        </a:solidFill>
        <a:latin typeface="+mn-lt"/>
        <a:ea typeface="+mn-ea"/>
        <a:cs typeface="+mn-cs"/>
      </a:defRPr>
    </a:lvl4pPr>
    <a:lvl5pPr marL="1828800" algn="r" defTabSz="914400" rtl="0" eaLnBrk="1" latinLnBrk="0" hangingPunct="1">
      <a:defRPr lang="ar-SA" sz="1200" kern="1200">
        <a:solidFill>
          <a:schemeClr val="tx1"/>
        </a:solidFill>
        <a:latin typeface="+mn-lt"/>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العنوان">
    <p:spTree>
      <p:nvGrpSpPr>
        <p:cNvPr id="1" name=""/>
        <p:cNvGrpSpPr/>
        <p:nvPr/>
      </p:nvGrpSpPr>
      <p:grpSpPr>
        <a:xfrm>
          <a:off x="0" y="0"/>
          <a:ext cx="0" cy="0"/>
          <a:chOff x="0" y="0"/>
          <a:chExt cx="0" cy="0"/>
        </a:xfrm>
      </p:grpSpPr>
      <p:sp>
        <p:nvSpPr>
          <p:cNvPr id="7" name="مستطيل 6"/>
          <p:cNvSpPr/>
          <p:nvPr/>
        </p:nvSpPr>
        <p:spPr bwMode="ltGray">
          <a:xfrm>
            <a:off x="0" y="4572000"/>
            <a:ext cx="12192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cs typeface="+mj-cs"/>
            </a:endParaRPr>
          </a:p>
        </p:txBody>
      </p:sp>
      <p:cxnSp>
        <p:nvCxnSpPr>
          <p:cNvPr id="8" name="موصل مستقيم 7"/>
          <p:cNvCxnSpPr/>
          <p:nvPr/>
        </p:nvCxnSpPr>
        <p:spPr>
          <a:xfrm>
            <a:off x="0" y="62103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عنوان 1"/>
          <p:cNvSpPr>
            <a:spLocks noGrp="1"/>
          </p:cNvSpPr>
          <p:nvPr>
            <p:ph type="ctrTitle"/>
          </p:nvPr>
        </p:nvSpPr>
        <p:spPr>
          <a:xfrm>
            <a:off x="609600" y="4740333"/>
            <a:ext cx="10972800" cy="1263534"/>
          </a:xfrm>
        </p:spPr>
        <p:txBody>
          <a:bodyPr anchor="ctr">
            <a:normAutofit/>
          </a:bodyPr>
          <a:lstStyle>
            <a:lvl1pPr algn="r" latinLnBrk="0">
              <a:defRPr lang="ar-SA" sz="5800">
                <a:cs typeface="+mj-cs"/>
              </a:defRPr>
            </a:lvl1pPr>
          </a:lstStyle>
          <a:p>
            <a:pPr algn="r" rtl="1"/>
            <a:r>
              <a:rPr lang="ar-SA"/>
              <a:t>انقر لتحرير نمط العنوان الرئيسي</a:t>
            </a:r>
          </a:p>
        </p:txBody>
      </p:sp>
      <p:sp>
        <p:nvSpPr>
          <p:cNvPr id="3" name="عنوان فرعي 2"/>
          <p:cNvSpPr>
            <a:spLocks noGrp="1"/>
          </p:cNvSpPr>
          <p:nvPr>
            <p:ph type="subTitle" idx="1"/>
          </p:nvPr>
        </p:nvSpPr>
        <p:spPr>
          <a:xfrm>
            <a:off x="609600" y="6286500"/>
            <a:ext cx="10972800" cy="457200"/>
          </a:xfrm>
        </p:spPr>
        <p:txBody>
          <a:bodyPr anchor="ctr">
            <a:normAutofit/>
          </a:bodyPr>
          <a:lstStyle>
            <a:lvl1pPr marL="0" indent="0" algn="r" latinLnBrk="0">
              <a:spcBef>
                <a:spcPts val="0"/>
              </a:spcBef>
              <a:buNone/>
              <a:defRPr lang="ar-SA" sz="1800">
                <a:solidFill>
                  <a:schemeClr val="tx1">
                    <a:lumMod val="50000"/>
                  </a:schemeClr>
                </a:solidFill>
                <a:cs typeface="+mj-cs"/>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ar-SA"/>
              <a:t>انقر لتحرير نمط العنوان الفرعي الرئيسي</a:t>
            </a:r>
          </a:p>
        </p:txBody>
      </p:sp>
      <p:pic>
        <p:nvPicPr>
          <p:cNvPr id="9" name="صورة 8" descr="صورة عن قرب لأنابيب الاختبار" title="صورة خاصة بالعلوم"/>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524" y="0"/>
            <a:ext cx="12188952" cy="4571999"/>
          </a:xfrm>
          <a:prstGeom prst="rect">
            <a:avLst/>
          </a:prstGeom>
        </p:spPr>
      </p:pic>
    </p:spTree>
    <p:extLst>
      <p:ext uri="{BB962C8B-B14F-4D97-AF65-F5344CB8AC3E}">
        <p14:creationId xmlns:p14="http://schemas.microsoft.com/office/powerpoint/2010/main" val="153116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نص العمودي 2"/>
          <p:cNvSpPr>
            <a:spLocks noGrp="1"/>
          </p:cNvSpPr>
          <p:nvPr>
            <p:ph type="body" orient="vert" idx="1"/>
          </p:nvPr>
        </p:nvSpPr>
        <p:spPr>
          <a:xfrm flipV="1">
            <a:off x="1066800" y="1714500"/>
            <a:ext cx="10058400" cy="4457700"/>
          </a:xfrm>
        </p:spPr>
        <p:txBody>
          <a:bodyPr vert="eaVert"/>
          <a:lstStyle/>
          <a:p>
            <a:pPr lvl="0" algn="r" rtl="1"/>
            <a:r>
              <a:rPr lang="ar-SA" dirty="0"/>
              <a:t>انقر لتحرير أنماط النص الرئيسي</a:t>
            </a:r>
          </a:p>
          <a:p>
            <a:pPr lvl="1" algn="r" rtl="1"/>
            <a:r>
              <a:rPr lang="ar-SA" dirty="0"/>
              <a:t>المستوى الثاني</a:t>
            </a:r>
          </a:p>
          <a:p>
            <a:pPr lvl="2" algn="r" rtl="1"/>
            <a:r>
              <a:rPr lang="ar-SA" dirty="0"/>
              <a:t>المستوى الثالث</a:t>
            </a:r>
          </a:p>
          <a:p>
            <a:pPr lvl="3" algn="r" rtl="1"/>
            <a:r>
              <a:rPr lang="ar-SA" dirty="0"/>
              <a:t>المستوى الرابع</a:t>
            </a:r>
          </a:p>
          <a:p>
            <a:pPr lvl="4" algn="r" rtl="1"/>
            <a:r>
              <a:rPr lang="ar-SA" dirty="0"/>
              <a:t>المستوى الخامس</a:t>
            </a:r>
          </a:p>
        </p:txBody>
      </p:sp>
      <p:sp>
        <p:nvSpPr>
          <p:cNvPr id="4" name="عنصر نائب للتاريخ 3"/>
          <p:cNvSpPr>
            <a:spLocks noGrp="1"/>
          </p:cNvSpPr>
          <p:nvPr>
            <p:ph type="dt" sz="half" idx="10"/>
          </p:nvPr>
        </p:nvSpPr>
        <p:spPr/>
        <p:txBody>
          <a:bodyPr/>
          <a:lstStyle>
            <a:lvl1pPr algn="l">
              <a:defRPr/>
            </a:lvl1pPr>
          </a:lstStyle>
          <a:p>
            <a:fld id="{0402902D-A5F5-4D7D-AAA7-32469BA0BC4D}" type="datetimeFigureOut">
              <a:rPr lang="ar-SA" smtClean="0"/>
              <a:pPr/>
              <a:t>08/02/35</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pPr algn="r" rtl="1"/>
            <a:fld id="{5F4C9F40-B079-4B71-A627-7266DFEA7F03}" type="slidenum">
              <a:t>‹#›</a:t>
            </a:fld>
            <a:endParaRPr lang="ar-SA"/>
          </a:p>
        </p:txBody>
      </p:sp>
    </p:spTree>
    <p:extLst>
      <p:ext uri="{BB962C8B-B14F-4D97-AF65-F5344CB8AC3E}">
        <p14:creationId xmlns:p14="http://schemas.microsoft.com/office/powerpoint/2010/main" val="3221556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مستطيل 6"/>
          <p:cNvSpPr/>
          <p:nvPr/>
        </p:nvSpPr>
        <p:spPr bwMode="ltGray">
          <a:xfrm flipH="1">
            <a:off x="11134" y="0"/>
            <a:ext cx="288174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p>
        </p:txBody>
      </p:sp>
      <p:cxnSp>
        <p:nvCxnSpPr>
          <p:cNvPr id="8" name="موصل مستقيم 7"/>
          <p:cNvCxnSpPr/>
          <p:nvPr/>
        </p:nvCxnSpPr>
        <p:spPr>
          <a:xfrm>
            <a:off x="2892878"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عنوان عمودي 1"/>
          <p:cNvSpPr>
            <a:spLocks noGrp="1"/>
          </p:cNvSpPr>
          <p:nvPr userDrawn="1">
            <p:ph type="title" orient="vert"/>
          </p:nvPr>
        </p:nvSpPr>
        <p:spPr>
          <a:xfrm flipH="1" flipV="1">
            <a:off x="212272" y="685800"/>
            <a:ext cx="2324100" cy="5486399"/>
          </a:xfrm>
        </p:spPr>
        <p:txBody>
          <a:bodyPr vert="eaVert"/>
          <a:lstStyle/>
          <a:p>
            <a:pPr algn="r" rtl="1"/>
            <a:r>
              <a:rPr lang="ar-SA"/>
              <a:t>انقر لتحرير نمط العنوان الرئيسي</a:t>
            </a:r>
          </a:p>
        </p:txBody>
      </p:sp>
      <p:sp>
        <p:nvSpPr>
          <p:cNvPr id="3" name="عنصر نائب للنص العمودي 2"/>
          <p:cNvSpPr>
            <a:spLocks noGrp="1"/>
          </p:cNvSpPr>
          <p:nvPr userDrawn="1">
            <p:ph type="body" orient="vert" idx="1"/>
          </p:nvPr>
        </p:nvSpPr>
        <p:spPr>
          <a:xfrm flipV="1">
            <a:off x="3020445" y="685800"/>
            <a:ext cx="8105775" cy="5486399"/>
          </a:xfrm>
        </p:spPr>
        <p:txBody>
          <a:bodyPr vert="eaVert"/>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userDrawn="1">
            <p:ph type="dt" sz="half" idx="10"/>
          </p:nvPr>
        </p:nvSpPr>
        <p:spPr/>
        <p:txBody>
          <a:bodyPr/>
          <a:lstStyle>
            <a:lvl1pPr algn="l">
              <a:defRPr/>
            </a:lvl1pPr>
          </a:lstStyle>
          <a:p>
            <a:fld id="{0402902D-A5F5-4D7D-AAA7-32469BA0BC4D}" type="datetimeFigureOut">
              <a:rPr lang="ar-SA" smtClean="0"/>
              <a:pPr/>
              <a:t>08/02/35</a:t>
            </a:fld>
            <a:endParaRPr lang="ar-SA"/>
          </a:p>
        </p:txBody>
      </p:sp>
      <p:sp>
        <p:nvSpPr>
          <p:cNvPr id="5" name="عنصر نائب للتذييل 4"/>
          <p:cNvSpPr>
            <a:spLocks noGrp="1"/>
          </p:cNvSpPr>
          <p:nvPr userDrawn="1">
            <p:ph type="ftr" sz="quarter" idx="11"/>
          </p:nvPr>
        </p:nvSpPr>
        <p:spPr/>
        <p:txBody>
          <a:bodyPr/>
          <a:lstStyle/>
          <a:p>
            <a:pPr algn="r" rtl="1"/>
            <a:endParaRPr lang="ar-SA"/>
          </a:p>
        </p:txBody>
      </p:sp>
      <p:sp>
        <p:nvSpPr>
          <p:cNvPr id="6" name="عنصر نائب لرقم الشريحة 5"/>
          <p:cNvSpPr>
            <a:spLocks noGrp="1"/>
          </p:cNvSpPr>
          <p:nvPr userDrawn="1">
            <p:ph type="sldNum" sz="quarter" idx="12"/>
          </p:nvPr>
        </p:nvSpPr>
        <p:spPr/>
        <p:txBody>
          <a:bodyPr/>
          <a:lstStyle/>
          <a:p>
            <a:pPr algn="r" rtl="1"/>
            <a:fld id="{5F4C9F40-B079-4B71-A627-7266DFEA7F03}" type="slidenum">
              <a:t>‹#›</a:t>
            </a:fld>
            <a:endParaRPr lang="ar-SA"/>
          </a:p>
        </p:txBody>
      </p:sp>
    </p:spTree>
    <p:extLst>
      <p:ext uri="{BB962C8B-B14F-4D97-AF65-F5344CB8AC3E}">
        <p14:creationId xmlns:p14="http://schemas.microsoft.com/office/powerpoint/2010/main" val="86264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idx="1"/>
          </p:nvPr>
        </p:nvSpPr>
        <p:spPr/>
        <p:txBody>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10"/>
          </p:nvPr>
        </p:nvSpPr>
        <p:spPr/>
        <p:txBody>
          <a:bodyPr/>
          <a:lstStyle>
            <a:lvl1pPr algn="l">
              <a:defRPr/>
            </a:lvl1pPr>
          </a:lstStyle>
          <a:p>
            <a:fld id="{0402902D-A5F5-4D7D-AAA7-32469BA0BC4D}" type="datetimeFigureOut">
              <a:rPr lang="ar-SA" smtClean="0"/>
              <a:pPr/>
              <a:t>08/02/35</a:t>
            </a:fld>
            <a:endParaRPr lang="ar-SA"/>
          </a:p>
        </p:txBody>
      </p:sp>
      <p:sp>
        <p:nvSpPr>
          <p:cNvPr id="5" name="عنصر نائب للتذييل 4"/>
          <p:cNvSpPr>
            <a:spLocks noGrp="1"/>
          </p:cNvSpPr>
          <p:nvPr>
            <p:ph type="ftr" sz="quarter" idx="11"/>
          </p:nvPr>
        </p:nvSpPr>
        <p:spPr/>
        <p:txBody>
          <a:bodyPr/>
          <a:lstStyle/>
          <a:p>
            <a:pPr algn="r" rtl="1"/>
            <a:endParaRPr lang="ar-SA"/>
          </a:p>
        </p:txBody>
      </p:sp>
      <p:sp>
        <p:nvSpPr>
          <p:cNvPr id="6" name="عنصر نائب لرقم الشريحة 5"/>
          <p:cNvSpPr>
            <a:spLocks noGrp="1"/>
          </p:cNvSpPr>
          <p:nvPr>
            <p:ph type="sldNum" sz="quarter" idx="12"/>
          </p:nvPr>
        </p:nvSpPr>
        <p:spPr/>
        <p:txBody>
          <a:bodyPr/>
          <a:lstStyle/>
          <a:p>
            <a:pPr algn="r" rtl="1"/>
            <a:fld id="{5F4C9F40-B079-4B71-A627-7266DFEA7F03}" type="slidenum">
              <a:t>‹#›</a:t>
            </a:fld>
            <a:endParaRPr lang="ar-SA"/>
          </a:p>
        </p:txBody>
      </p:sp>
    </p:spTree>
    <p:extLst>
      <p:ext uri="{BB962C8B-B14F-4D97-AF65-F5344CB8AC3E}">
        <p14:creationId xmlns:p14="http://schemas.microsoft.com/office/powerpoint/2010/main" val="225308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رأس المقطع">
    <p:spTree>
      <p:nvGrpSpPr>
        <p:cNvPr id="1" name=""/>
        <p:cNvGrpSpPr/>
        <p:nvPr/>
      </p:nvGrpSpPr>
      <p:grpSpPr>
        <a:xfrm>
          <a:off x="0" y="0"/>
          <a:ext cx="0" cy="0"/>
          <a:chOff x="0" y="0"/>
          <a:chExt cx="0" cy="0"/>
        </a:xfrm>
      </p:grpSpPr>
      <p:sp>
        <p:nvSpPr>
          <p:cNvPr id="7" name="مستطيل 6"/>
          <p:cNvSpPr/>
          <p:nvPr/>
        </p:nvSpPr>
        <p:spPr bwMode="ltGray">
          <a:xfrm>
            <a:off x="0" y="0"/>
            <a:ext cx="12192000" cy="571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cs typeface="+mj-cs"/>
            </a:endParaRPr>
          </a:p>
        </p:txBody>
      </p:sp>
      <p:cxnSp>
        <p:nvCxnSpPr>
          <p:cNvPr id="8" name="موصل مستقيم 7"/>
          <p:cNvCxnSpPr/>
          <p:nvPr/>
        </p:nvCxnSpPr>
        <p:spPr>
          <a:xfrm>
            <a:off x="0" y="57531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عنوان 1"/>
          <p:cNvSpPr>
            <a:spLocks noGrp="1"/>
          </p:cNvSpPr>
          <p:nvPr>
            <p:ph type="title"/>
          </p:nvPr>
        </p:nvSpPr>
        <p:spPr>
          <a:xfrm>
            <a:off x="609600" y="3153095"/>
            <a:ext cx="10972800" cy="2286000"/>
          </a:xfrm>
        </p:spPr>
        <p:txBody>
          <a:bodyPr anchor="b">
            <a:normAutofit/>
          </a:bodyPr>
          <a:lstStyle>
            <a:lvl1pPr algn="r" latinLnBrk="0">
              <a:defRPr lang="ar-SA" sz="5800" b="0">
                <a:cs typeface="+mj-cs"/>
              </a:defRPr>
            </a:lvl1pPr>
          </a:lstStyle>
          <a:p>
            <a:pPr algn="r" rtl="1"/>
            <a:r>
              <a:rPr lang="ar-SA"/>
              <a:t>انقر لتحرير نمط العنوان الرئيسي</a:t>
            </a:r>
          </a:p>
        </p:txBody>
      </p:sp>
      <p:sp>
        <p:nvSpPr>
          <p:cNvPr id="3" name="عنصر نائب للنص 2"/>
          <p:cNvSpPr>
            <a:spLocks noGrp="1"/>
          </p:cNvSpPr>
          <p:nvPr>
            <p:ph type="body" idx="1"/>
          </p:nvPr>
        </p:nvSpPr>
        <p:spPr>
          <a:xfrm>
            <a:off x="603250" y="5864054"/>
            <a:ext cx="10972800" cy="450042"/>
          </a:xfrm>
        </p:spPr>
        <p:txBody>
          <a:bodyPr anchor="ctr"/>
          <a:lstStyle>
            <a:lvl1pPr marL="0" indent="0" algn="r" latinLnBrk="0">
              <a:spcBef>
                <a:spcPts val="0"/>
              </a:spcBef>
              <a:buNone/>
              <a:defRPr lang="ar-SA" sz="2000">
                <a:solidFill>
                  <a:schemeClr val="tx1">
                    <a:lumMod val="50000"/>
                  </a:schemeClr>
                </a:solidFill>
                <a:cs typeface="+mj-cs"/>
              </a:defRPr>
            </a:lvl1pPr>
            <a:lvl2pPr marL="457200" indent="0" algn="r" latinLnBrk="0">
              <a:buNone/>
              <a:defRPr lang="ar-SA" sz="1800">
                <a:solidFill>
                  <a:schemeClr val="tx1">
                    <a:tint val="75000"/>
                  </a:schemeClr>
                </a:solidFill>
              </a:defRPr>
            </a:lvl2pPr>
            <a:lvl3pPr marL="914400" indent="0" algn="r" latinLnBrk="0">
              <a:buNone/>
              <a:defRPr lang="ar-SA" sz="1600">
                <a:solidFill>
                  <a:schemeClr val="tx1">
                    <a:tint val="75000"/>
                  </a:schemeClr>
                </a:solidFill>
              </a:defRPr>
            </a:lvl3pPr>
            <a:lvl4pPr marL="1371600" indent="0" algn="r" latinLnBrk="0">
              <a:buNone/>
              <a:defRPr lang="ar-SA" sz="1400">
                <a:solidFill>
                  <a:schemeClr val="tx1">
                    <a:tint val="75000"/>
                  </a:schemeClr>
                </a:solidFill>
              </a:defRPr>
            </a:lvl4pPr>
            <a:lvl5pPr marL="1828800" indent="0" algn="r" latinLnBrk="0">
              <a:buNone/>
              <a:defRPr lang="ar-SA" sz="1400">
                <a:solidFill>
                  <a:schemeClr val="tx1">
                    <a:tint val="75000"/>
                  </a:schemeClr>
                </a:solidFill>
              </a:defRPr>
            </a:lvl5pPr>
            <a:lvl6pPr marL="2286000" indent="0" algn="r" latinLnBrk="0">
              <a:buNone/>
              <a:defRPr lang="ar-SA" sz="1400">
                <a:solidFill>
                  <a:schemeClr val="tx1">
                    <a:tint val="75000"/>
                  </a:schemeClr>
                </a:solidFill>
              </a:defRPr>
            </a:lvl6pPr>
            <a:lvl7pPr marL="2743200" indent="0" algn="r" latinLnBrk="0">
              <a:buNone/>
              <a:defRPr lang="ar-SA" sz="1400">
                <a:solidFill>
                  <a:schemeClr val="tx1">
                    <a:tint val="75000"/>
                  </a:schemeClr>
                </a:solidFill>
              </a:defRPr>
            </a:lvl7pPr>
            <a:lvl8pPr marL="3200400" indent="0" algn="r" latinLnBrk="0">
              <a:buNone/>
              <a:defRPr lang="ar-SA" sz="1400">
                <a:solidFill>
                  <a:schemeClr val="tx1">
                    <a:tint val="75000"/>
                  </a:schemeClr>
                </a:solidFill>
              </a:defRPr>
            </a:lvl8pPr>
            <a:lvl9pPr marL="3657600" indent="0" algn="r" latinLnBrk="0">
              <a:buNone/>
              <a:defRPr lang="ar-SA" sz="1400">
                <a:solidFill>
                  <a:schemeClr val="tx1">
                    <a:tint val="75000"/>
                  </a:schemeClr>
                </a:solidFill>
              </a:defRPr>
            </a:lvl9pPr>
          </a:lstStyle>
          <a:p>
            <a:pPr lvl="0" algn="r" rtl="1"/>
            <a:r>
              <a:rPr lang="ar-SA"/>
              <a:t>انقر لتحرير أنماط النص الرئيسي</a:t>
            </a:r>
          </a:p>
        </p:txBody>
      </p:sp>
    </p:spTree>
    <p:extLst>
      <p:ext uri="{BB962C8B-B14F-4D97-AF65-F5344CB8AC3E}">
        <p14:creationId xmlns:p14="http://schemas.microsoft.com/office/powerpoint/2010/main" val="293724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محتوى 2"/>
          <p:cNvSpPr>
            <a:spLocks noGrp="1"/>
          </p:cNvSpPr>
          <p:nvPr>
            <p:ph sz="half" idx="1"/>
          </p:nvPr>
        </p:nvSpPr>
        <p:spPr>
          <a:xfrm>
            <a:off x="1066800" y="1714501"/>
            <a:ext cx="4752109" cy="4457700"/>
          </a:xfrm>
        </p:spPr>
        <p:txBody>
          <a:bodyPr>
            <a:normAutofit/>
          </a:bodyPr>
          <a:lstStyle>
            <a:lvl1pPr algn="r" latinLnBrk="0">
              <a:spcBef>
                <a:spcPts val="2000"/>
              </a:spcBef>
              <a:defRPr lang="ar-SA" sz="2000"/>
            </a:lvl1pPr>
            <a:lvl2pPr algn="r" latinLnBrk="0">
              <a:defRPr lang="ar-SA" sz="1800"/>
            </a:lvl2pPr>
            <a:lvl3pPr algn="r" latinLnBrk="0">
              <a:defRPr lang="ar-SA" sz="1600"/>
            </a:lvl3pPr>
            <a:lvl4pPr algn="r" latinLnBrk="0">
              <a:defRPr lang="ar-SA" sz="1400"/>
            </a:lvl4pPr>
            <a:lvl5pPr algn="r" latinLnBrk="0">
              <a:defRPr lang="ar-SA" sz="1400"/>
            </a:lvl5pPr>
            <a:lvl6pPr algn="r" latinLnBrk="0">
              <a:defRPr lang="ar-SA" sz="1400"/>
            </a:lvl6pPr>
            <a:lvl7pPr algn="r" latinLnBrk="0">
              <a:defRPr lang="ar-SA" sz="1400"/>
            </a:lvl7pPr>
            <a:lvl8pPr algn="r" latinLnBrk="0">
              <a:defRPr lang="ar-SA" sz="1400"/>
            </a:lvl8pPr>
            <a:lvl9pPr algn="r" latinLnBrk="0">
              <a:defRPr lang="ar-SA" sz="14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محتوى 3"/>
          <p:cNvSpPr>
            <a:spLocks noGrp="1"/>
          </p:cNvSpPr>
          <p:nvPr>
            <p:ph sz="half" idx="2"/>
          </p:nvPr>
        </p:nvSpPr>
        <p:spPr>
          <a:xfrm>
            <a:off x="6373091" y="1714501"/>
            <a:ext cx="4752109" cy="4457700"/>
          </a:xfrm>
        </p:spPr>
        <p:txBody>
          <a:bodyPr>
            <a:normAutofit/>
          </a:bodyPr>
          <a:lstStyle>
            <a:lvl1pPr algn="r" latinLnBrk="0">
              <a:spcBef>
                <a:spcPts val="2000"/>
              </a:spcBef>
              <a:defRPr lang="ar-SA" sz="2000"/>
            </a:lvl1pPr>
            <a:lvl2pPr algn="r" latinLnBrk="0">
              <a:defRPr lang="ar-SA" sz="1800"/>
            </a:lvl2pPr>
            <a:lvl3pPr algn="r" latinLnBrk="0">
              <a:defRPr lang="ar-SA" sz="1600"/>
            </a:lvl3pPr>
            <a:lvl4pPr algn="r" latinLnBrk="0">
              <a:defRPr lang="ar-SA" sz="1400"/>
            </a:lvl4pPr>
            <a:lvl5pPr algn="r" latinLnBrk="0">
              <a:defRPr lang="ar-SA" sz="1400"/>
            </a:lvl5pPr>
            <a:lvl6pPr algn="r" latinLnBrk="0">
              <a:defRPr lang="ar-SA" sz="1400"/>
            </a:lvl6pPr>
            <a:lvl7pPr algn="r" latinLnBrk="0">
              <a:defRPr lang="ar-SA" sz="1400"/>
            </a:lvl7pPr>
            <a:lvl8pPr algn="r" latinLnBrk="0">
              <a:defRPr lang="ar-SA" sz="1400"/>
            </a:lvl8pPr>
            <a:lvl9pPr algn="r" latinLnBrk="0">
              <a:defRPr lang="ar-SA" sz="14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تاريخ 4"/>
          <p:cNvSpPr>
            <a:spLocks noGrp="1"/>
          </p:cNvSpPr>
          <p:nvPr>
            <p:ph type="dt" sz="half" idx="10"/>
          </p:nvPr>
        </p:nvSpPr>
        <p:spPr/>
        <p:txBody>
          <a:bodyPr/>
          <a:lstStyle>
            <a:lvl1pPr algn="l">
              <a:defRPr/>
            </a:lvl1pPr>
          </a:lstStyle>
          <a:p>
            <a:fld id="{0402902D-A5F5-4D7D-AAA7-32469BA0BC4D}" type="datetimeFigureOut">
              <a:rPr lang="ar-SA" smtClean="0"/>
              <a:pPr/>
              <a:t>08/02/35</a:t>
            </a:fld>
            <a:endParaRPr lang="ar-SA"/>
          </a:p>
        </p:txBody>
      </p:sp>
      <p:sp>
        <p:nvSpPr>
          <p:cNvPr id="6" name="عنصر نائب للتذييل 5"/>
          <p:cNvSpPr>
            <a:spLocks noGrp="1"/>
          </p:cNvSpPr>
          <p:nvPr>
            <p:ph type="ftr" sz="quarter" idx="11"/>
          </p:nvPr>
        </p:nvSpPr>
        <p:spPr/>
        <p:txBody>
          <a:bodyPr/>
          <a:lstStyle/>
          <a:p>
            <a:pPr algn="r" rtl="1"/>
            <a:endParaRPr lang="ar-SA"/>
          </a:p>
        </p:txBody>
      </p:sp>
      <p:sp>
        <p:nvSpPr>
          <p:cNvPr id="7" name="عنصر نائب لرقم الشريحة 6"/>
          <p:cNvSpPr>
            <a:spLocks noGrp="1"/>
          </p:cNvSpPr>
          <p:nvPr>
            <p:ph type="sldNum" sz="quarter" idx="12"/>
          </p:nvPr>
        </p:nvSpPr>
        <p:spPr/>
        <p:txBody>
          <a:bodyPr/>
          <a:lstStyle/>
          <a:p>
            <a:pPr algn="r" rtl="1"/>
            <a:fld id="{5F4C9F40-B079-4B71-A627-7266DFEA7F03}" type="slidenum">
              <a:t>‹#›</a:t>
            </a:fld>
            <a:endParaRPr lang="ar-SA"/>
          </a:p>
        </p:txBody>
      </p:sp>
    </p:spTree>
    <p:extLst>
      <p:ext uri="{BB962C8B-B14F-4D97-AF65-F5344CB8AC3E}">
        <p14:creationId xmlns:p14="http://schemas.microsoft.com/office/powerpoint/2010/main" val="407238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ال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1066800" y="1529541"/>
            <a:ext cx="4754880" cy="811583"/>
          </a:xfrm>
        </p:spPr>
        <p:txBody>
          <a:bodyPr anchor="b"/>
          <a:lstStyle>
            <a:lvl1pPr marL="0" indent="0" algn="r" latinLnBrk="0">
              <a:lnSpc>
                <a:spcPct val="90000"/>
              </a:lnSpc>
              <a:spcBef>
                <a:spcPts val="0"/>
              </a:spcBef>
              <a:buNone/>
              <a:defRPr lang="ar-SA" sz="2400" b="0"/>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4" name="عنصر نائب للمحتوى 3"/>
          <p:cNvSpPr>
            <a:spLocks noGrp="1"/>
          </p:cNvSpPr>
          <p:nvPr>
            <p:ph sz="half" idx="2"/>
          </p:nvPr>
        </p:nvSpPr>
        <p:spPr>
          <a:xfrm>
            <a:off x="1066800" y="2484692"/>
            <a:ext cx="4754880" cy="3687508"/>
          </a:xfrm>
        </p:spPr>
        <p:txBody>
          <a:bodyPr/>
          <a:lstStyle>
            <a:lvl1pPr algn="r" latinLnBrk="0">
              <a:spcBef>
                <a:spcPts val="2000"/>
              </a:spcBef>
              <a:defRPr lang="ar-SA" sz="20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5" name="عنصر نائب للنص 4"/>
          <p:cNvSpPr>
            <a:spLocks noGrp="1"/>
          </p:cNvSpPr>
          <p:nvPr>
            <p:ph type="body" sz="quarter" idx="3"/>
          </p:nvPr>
        </p:nvSpPr>
        <p:spPr>
          <a:xfrm>
            <a:off x="6370320" y="1529541"/>
            <a:ext cx="4754880" cy="811583"/>
          </a:xfrm>
        </p:spPr>
        <p:txBody>
          <a:bodyPr anchor="b"/>
          <a:lstStyle>
            <a:lvl1pPr marL="0" indent="0" algn="r" latinLnBrk="0">
              <a:lnSpc>
                <a:spcPct val="90000"/>
              </a:lnSpc>
              <a:spcBef>
                <a:spcPts val="0"/>
              </a:spcBef>
              <a:buNone/>
              <a:defRPr lang="ar-SA" sz="2400" b="0"/>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ar-SA"/>
              <a:t>انقر لتحرير أنماط النص الرئيسي</a:t>
            </a:r>
          </a:p>
        </p:txBody>
      </p:sp>
      <p:sp>
        <p:nvSpPr>
          <p:cNvPr id="6" name="عنصر نائب للمحتوى 5"/>
          <p:cNvSpPr>
            <a:spLocks noGrp="1"/>
          </p:cNvSpPr>
          <p:nvPr>
            <p:ph sz="quarter" idx="4"/>
          </p:nvPr>
        </p:nvSpPr>
        <p:spPr>
          <a:xfrm>
            <a:off x="6370320" y="2484692"/>
            <a:ext cx="4754880" cy="3687508"/>
          </a:xfrm>
        </p:spPr>
        <p:txBody>
          <a:bodyPr/>
          <a:lstStyle>
            <a:lvl1pPr algn="r" latinLnBrk="0">
              <a:spcBef>
                <a:spcPts val="2000"/>
              </a:spcBef>
              <a:defRPr lang="ar-SA" sz="20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7" name="عنصر نائب للتاريخ 6"/>
          <p:cNvSpPr>
            <a:spLocks noGrp="1"/>
          </p:cNvSpPr>
          <p:nvPr>
            <p:ph type="dt" sz="half" idx="10"/>
          </p:nvPr>
        </p:nvSpPr>
        <p:spPr/>
        <p:txBody>
          <a:bodyPr/>
          <a:lstStyle>
            <a:lvl1pPr algn="l">
              <a:defRPr/>
            </a:lvl1pPr>
          </a:lstStyle>
          <a:p>
            <a:fld id="{0402902D-A5F5-4D7D-AAA7-32469BA0BC4D}" type="datetimeFigureOut">
              <a:rPr lang="ar-SA" smtClean="0"/>
              <a:pPr/>
              <a:t>08/02/35</a:t>
            </a:fld>
            <a:endParaRPr lang="ar-SA"/>
          </a:p>
        </p:txBody>
      </p:sp>
      <p:sp>
        <p:nvSpPr>
          <p:cNvPr id="8" name="عنصر نائب للتذييل 7"/>
          <p:cNvSpPr>
            <a:spLocks noGrp="1"/>
          </p:cNvSpPr>
          <p:nvPr>
            <p:ph type="ftr" sz="quarter" idx="11"/>
          </p:nvPr>
        </p:nvSpPr>
        <p:spPr/>
        <p:txBody>
          <a:bodyPr/>
          <a:lstStyle/>
          <a:p>
            <a:pPr algn="r" rtl="1"/>
            <a:endParaRPr lang="ar-SA"/>
          </a:p>
        </p:txBody>
      </p:sp>
      <p:sp>
        <p:nvSpPr>
          <p:cNvPr id="9" name="عنصر نائب لرقم الشريحة 8"/>
          <p:cNvSpPr>
            <a:spLocks noGrp="1"/>
          </p:cNvSpPr>
          <p:nvPr>
            <p:ph type="sldNum" sz="quarter" idx="12"/>
          </p:nvPr>
        </p:nvSpPr>
        <p:spPr/>
        <p:txBody>
          <a:bodyPr/>
          <a:lstStyle/>
          <a:p>
            <a:pPr algn="r" rtl="1"/>
            <a:fld id="{5F4C9F40-B079-4B71-A627-7266DFEA7F03}" type="slidenum">
              <a:t>‹#›</a:t>
            </a:fld>
            <a:endParaRPr lang="ar-SA"/>
          </a:p>
        </p:txBody>
      </p:sp>
    </p:spTree>
    <p:extLst>
      <p:ext uri="{BB962C8B-B14F-4D97-AF65-F5344CB8AC3E}">
        <p14:creationId xmlns:p14="http://schemas.microsoft.com/office/powerpoint/2010/main" val="96062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انقر لتحرير نمط العنوان الرئيسي</a:t>
            </a:r>
          </a:p>
        </p:txBody>
      </p:sp>
      <p:sp>
        <p:nvSpPr>
          <p:cNvPr id="3" name="عنصر نائب للتاريخ 2"/>
          <p:cNvSpPr>
            <a:spLocks noGrp="1"/>
          </p:cNvSpPr>
          <p:nvPr>
            <p:ph type="dt" sz="half" idx="10"/>
          </p:nvPr>
        </p:nvSpPr>
        <p:spPr/>
        <p:txBody>
          <a:bodyPr/>
          <a:lstStyle>
            <a:lvl1pPr algn="l">
              <a:defRPr/>
            </a:lvl1pPr>
          </a:lstStyle>
          <a:p>
            <a:fld id="{0402902D-A5F5-4D7D-AAA7-32469BA0BC4D}" type="datetimeFigureOut">
              <a:rPr lang="ar-SA" smtClean="0"/>
              <a:pPr/>
              <a:t>08/02/35</a:t>
            </a:fld>
            <a:endParaRPr lang="ar-SA"/>
          </a:p>
        </p:txBody>
      </p:sp>
      <p:sp>
        <p:nvSpPr>
          <p:cNvPr id="4" name="عنصر نائب للتذييل 3"/>
          <p:cNvSpPr>
            <a:spLocks noGrp="1"/>
          </p:cNvSpPr>
          <p:nvPr>
            <p:ph type="ftr" sz="quarter" idx="11"/>
          </p:nvPr>
        </p:nvSpPr>
        <p:spPr/>
        <p:txBody>
          <a:bodyPr/>
          <a:lstStyle/>
          <a:p>
            <a:pPr algn="r" rtl="1"/>
            <a:endParaRPr lang="ar-SA"/>
          </a:p>
        </p:txBody>
      </p:sp>
      <p:sp>
        <p:nvSpPr>
          <p:cNvPr id="5" name="عنصر نائب لرقم الشريحة 4"/>
          <p:cNvSpPr>
            <a:spLocks noGrp="1"/>
          </p:cNvSpPr>
          <p:nvPr>
            <p:ph type="sldNum" sz="quarter" idx="12"/>
          </p:nvPr>
        </p:nvSpPr>
        <p:spPr/>
        <p:txBody>
          <a:bodyPr/>
          <a:lstStyle/>
          <a:p>
            <a:pPr algn="r" rtl="1"/>
            <a:fld id="{5F4C9F40-B079-4B71-A627-7266DFEA7F03}" type="slidenum">
              <a:t>‹#›</a:t>
            </a:fld>
            <a:endParaRPr lang="ar-SA"/>
          </a:p>
        </p:txBody>
      </p:sp>
    </p:spTree>
    <p:extLst>
      <p:ext uri="{BB962C8B-B14F-4D97-AF65-F5344CB8AC3E}">
        <p14:creationId xmlns:p14="http://schemas.microsoft.com/office/powerpoint/2010/main" val="251594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lgn="l">
              <a:defRPr/>
            </a:lvl1pPr>
          </a:lstStyle>
          <a:p>
            <a:fld id="{0402902D-A5F5-4D7D-AAA7-32469BA0BC4D}" type="datetimeFigureOut">
              <a:rPr lang="ar-SA" smtClean="0"/>
              <a:pPr/>
              <a:t>08/02/35</a:t>
            </a:fld>
            <a:endParaRPr lang="ar-SA"/>
          </a:p>
        </p:txBody>
      </p:sp>
      <p:sp>
        <p:nvSpPr>
          <p:cNvPr id="3" name="عنصر نائب للتذييل 2"/>
          <p:cNvSpPr>
            <a:spLocks noGrp="1"/>
          </p:cNvSpPr>
          <p:nvPr>
            <p:ph type="ftr" sz="quarter" idx="11"/>
          </p:nvPr>
        </p:nvSpPr>
        <p:spPr/>
        <p:txBody>
          <a:bodyPr/>
          <a:lstStyle/>
          <a:p>
            <a:pPr algn="r" rtl="1"/>
            <a:endParaRPr lang="ar-SA"/>
          </a:p>
        </p:txBody>
      </p:sp>
      <p:sp>
        <p:nvSpPr>
          <p:cNvPr id="4" name="عنصر نائب لرقم الشريحة 3"/>
          <p:cNvSpPr>
            <a:spLocks noGrp="1"/>
          </p:cNvSpPr>
          <p:nvPr>
            <p:ph type="sldNum" sz="quarter" idx="12"/>
          </p:nvPr>
        </p:nvSpPr>
        <p:spPr/>
        <p:txBody>
          <a:bodyPr/>
          <a:lstStyle/>
          <a:p>
            <a:pPr algn="r" rtl="1"/>
            <a:fld id="{5F4C9F40-B079-4B71-A627-7266DFEA7F03}" type="slidenum">
              <a:t>‹#›</a:t>
            </a:fld>
            <a:endParaRPr lang="ar-SA"/>
          </a:p>
        </p:txBody>
      </p:sp>
    </p:spTree>
    <p:extLst>
      <p:ext uri="{BB962C8B-B14F-4D97-AF65-F5344CB8AC3E}">
        <p14:creationId xmlns:p14="http://schemas.microsoft.com/office/powerpoint/2010/main" val="2756335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13" name="مستطيل 12"/>
          <p:cNvSpPr/>
          <p:nvPr/>
        </p:nvSpPr>
        <p:spPr bwMode="ltGray">
          <a:xfrm flipH="1">
            <a:off x="7916634"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p>
        </p:txBody>
      </p:sp>
      <p:cxnSp>
        <p:nvCxnSpPr>
          <p:cNvPr id="9" name="موصل مستقيم 8"/>
          <p:cNvCxnSpPr/>
          <p:nvPr/>
        </p:nvCxnSpPr>
        <p:spPr>
          <a:xfrm>
            <a:off x="7916633"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عنوان 1"/>
          <p:cNvSpPr>
            <a:spLocks noGrp="1"/>
          </p:cNvSpPr>
          <p:nvPr userDrawn="1">
            <p:ph type="title"/>
          </p:nvPr>
        </p:nvSpPr>
        <p:spPr>
          <a:xfrm>
            <a:off x="8299706" y="465512"/>
            <a:ext cx="3506162" cy="1600200"/>
          </a:xfrm>
        </p:spPr>
        <p:txBody>
          <a:bodyPr anchor="t">
            <a:normAutofit/>
          </a:bodyPr>
          <a:lstStyle>
            <a:lvl1pPr algn="r" latinLnBrk="0">
              <a:defRPr lang="ar-SA" sz="2800" b="0"/>
            </a:lvl1pPr>
          </a:lstStyle>
          <a:p>
            <a:pPr algn="r" rtl="1"/>
            <a:r>
              <a:rPr lang="ar-SA" dirty="0"/>
              <a:t>انقر لتحرير نمط العنوان الرئيسي</a:t>
            </a:r>
          </a:p>
        </p:txBody>
      </p:sp>
      <p:sp>
        <p:nvSpPr>
          <p:cNvPr id="3" name="عنصر نائب للمحتوى 2"/>
          <p:cNvSpPr>
            <a:spLocks noGrp="1"/>
          </p:cNvSpPr>
          <p:nvPr userDrawn="1">
            <p:ph idx="1"/>
          </p:nvPr>
        </p:nvSpPr>
        <p:spPr>
          <a:xfrm>
            <a:off x="431799" y="465513"/>
            <a:ext cx="7048500" cy="5935287"/>
          </a:xfrm>
        </p:spPr>
        <p:txBody>
          <a:bodyPr>
            <a:normAutofit/>
          </a:bodyPr>
          <a:lstStyle>
            <a:lvl1pPr algn="r" latinLnBrk="0">
              <a:defRPr lang="ar-SA" sz="2200"/>
            </a:lvl1pPr>
            <a:lvl2pPr algn="r" latinLnBrk="0">
              <a:defRPr lang="ar-SA" sz="2000"/>
            </a:lvl2pPr>
            <a:lvl3pPr algn="r" latinLnBrk="0">
              <a:defRPr lang="ar-SA" sz="1800"/>
            </a:lvl3pPr>
            <a:lvl4pPr algn="r" latinLnBrk="0">
              <a:defRPr lang="ar-SA" sz="1600"/>
            </a:lvl4pPr>
            <a:lvl5pPr algn="r" latinLnBrk="0">
              <a:defRPr lang="ar-SA" sz="16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نص 3"/>
          <p:cNvSpPr>
            <a:spLocks noGrp="1"/>
          </p:cNvSpPr>
          <p:nvPr userDrawn="1">
            <p:ph type="body" sz="half" idx="2"/>
          </p:nvPr>
        </p:nvSpPr>
        <p:spPr>
          <a:xfrm>
            <a:off x="8299706" y="3746500"/>
            <a:ext cx="3506162" cy="2425700"/>
          </a:xfrm>
        </p:spPr>
        <p:txBody>
          <a:bodyPr anchor="b">
            <a:normAutofit/>
          </a:bodyPr>
          <a:lstStyle>
            <a:lvl1pPr marL="0" indent="0" algn="r" latinLnBrk="0">
              <a:spcBef>
                <a:spcPts val="1200"/>
              </a:spcBef>
              <a:buNone/>
              <a:defRPr lang="ar-SA" sz="1600"/>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ar-SA"/>
              <a:t>انقر لتحرير أنماط النص الرئيسي</a:t>
            </a:r>
          </a:p>
        </p:txBody>
      </p:sp>
    </p:spTree>
    <p:extLst>
      <p:ext uri="{BB962C8B-B14F-4D97-AF65-F5344CB8AC3E}">
        <p14:creationId xmlns:p14="http://schemas.microsoft.com/office/powerpoint/2010/main" val="300201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688">
          <p15:clr>
            <a:srgbClr val="FBAE40"/>
          </p15:clr>
        </p15:guide>
        <p15:guide id="2" orient="horz" pos="288">
          <p15:clr>
            <a:srgbClr val="FBAE40"/>
          </p15:clr>
        </p15:guide>
        <p15:guide id="3" orient="horz" pos="4032">
          <p15:clr>
            <a:srgbClr val="FBAE40"/>
          </p15:clr>
        </p15:guide>
        <p15:guide id="4" pos="29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مستطيل 7"/>
          <p:cNvSpPr/>
          <p:nvPr/>
        </p:nvSpPr>
        <p:spPr bwMode="ltGray">
          <a:xfrm flipH="1">
            <a:off x="7916636" y="0"/>
            <a:ext cx="4267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p>
        </p:txBody>
      </p:sp>
      <p:cxnSp>
        <p:nvCxnSpPr>
          <p:cNvPr id="9" name="موصل مستقيم 8"/>
          <p:cNvCxnSpPr/>
          <p:nvPr/>
        </p:nvCxnSpPr>
        <p:spPr>
          <a:xfrm>
            <a:off x="7916635" y="0"/>
            <a:ext cx="1" cy="685800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عنوان 1"/>
          <p:cNvSpPr>
            <a:spLocks noGrp="1"/>
          </p:cNvSpPr>
          <p:nvPr userDrawn="1">
            <p:ph type="title"/>
          </p:nvPr>
        </p:nvSpPr>
        <p:spPr>
          <a:xfrm>
            <a:off x="8308847" y="466344"/>
            <a:ext cx="3502152" cy="1600200"/>
          </a:xfrm>
        </p:spPr>
        <p:txBody>
          <a:bodyPr anchor="t">
            <a:normAutofit/>
          </a:bodyPr>
          <a:lstStyle>
            <a:lvl1pPr algn="r" latinLnBrk="0">
              <a:defRPr lang="ar-SA" sz="2800" b="0"/>
            </a:lvl1pPr>
          </a:lstStyle>
          <a:p>
            <a:pPr algn="r" rtl="1"/>
            <a:r>
              <a:rPr lang="ar-SA"/>
              <a:t>انقر لتحرير نمط العنوان الرئيسي</a:t>
            </a:r>
          </a:p>
        </p:txBody>
      </p:sp>
      <p:sp>
        <p:nvSpPr>
          <p:cNvPr id="3" name="عنصر نائب للصورة 2"/>
          <p:cNvSpPr>
            <a:spLocks noGrp="1"/>
          </p:cNvSpPr>
          <p:nvPr userDrawn="1">
            <p:ph type="pic" idx="1"/>
          </p:nvPr>
        </p:nvSpPr>
        <p:spPr>
          <a:xfrm>
            <a:off x="0" y="0"/>
            <a:ext cx="7882128" cy="6858000"/>
          </a:xfrm>
        </p:spPr>
        <p:txBody>
          <a:bodyPr tIns="731520">
            <a:normAutofit/>
          </a:bodyPr>
          <a:lstStyle>
            <a:lvl1pPr marL="0" indent="0" algn="ctr" latinLnBrk="0">
              <a:buNone/>
              <a:defRPr lang="ar-SA" sz="2400"/>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endParaRPr lang="ar-SA" dirty="0"/>
          </a:p>
        </p:txBody>
      </p:sp>
      <p:sp>
        <p:nvSpPr>
          <p:cNvPr id="4" name="عنصر نائب للنص 3"/>
          <p:cNvSpPr>
            <a:spLocks noGrp="1"/>
          </p:cNvSpPr>
          <p:nvPr userDrawn="1">
            <p:ph type="body" sz="half" idx="2"/>
          </p:nvPr>
        </p:nvSpPr>
        <p:spPr>
          <a:xfrm>
            <a:off x="8308847" y="3749040"/>
            <a:ext cx="3502152" cy="2423160"/>
          </a:xfrm>
        </p:spPr>
        <p:txBody>
          <a:bodyPr anchor="b">
            <a:normAutofit/>
          </a:bodyPr>
          <a:lstStyle>
            <a:lvl1pPr marL="0" indent="0" algn="r" latinLnBrk="0">
              <a:spcBef>
                <a:spcPts val="1200"/>
              </a:spcBef>
              <a:buNone/>
              <a:defRPr lang="ar-SA" sz="1600"/>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ar-SA"/>
              <a:t>انقر لتحرير أنماط النص الرئيسي</a:t>
            </a:r>
          </a:p>
        </p:txBody>
      </p:sp>
    </p:spTree>
    <p:extLst>
      <p:ext uri="{BB962C8B-B14F-4D97-AF65-F5344CB8AC3E}">
        <p14:creationId xmlns:p14="http://schemas.microsoft.com/office/powerpoint/2010/main" val="934938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6"/>
          <p:cNvSpPr/>
          <p:nvPr/>
        </p:nvSpPr>
        <p:spPr bwMode="ltGray">
          <a:xfrm>
            <a:off x="0" y="0"/>
            <a:ext cx="12192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a:cs typeface="+mj-cs"/>
            </a:endParaRPr>
          </a:p>
        </p:txBody>
      </p:sp>
      <p:cxnSp>
        <p:nvCxnSpPr>
          <p:cNvPr id="9" name="موصل مستقيم 8"/>
          <p:cNvCxnSpPr/>
          <p:nvPr/>
        </p:nvCxnSpPr>
        <p:spPr>
          <a:xfrm>
            <a:off x="0" y="1371600"/>
            <a:ext cx="12192000" cy="0"/>
          </a:xfrm>
          <a:prstGeom prst="line">
            <a:avLst/>
          </a:prstGeom>
          <a:ln w="76200">
            <a:miter lim="800000"/>
          </a:ln>
        </p:spPr>
        <p:style>
          <a:lnRef idx="1">
            <a:schemeClr val="accent1"/>
          </a:lnRef>
          <a:fillRef idx="0">
            <a:schemeClr val="accent1"/>
          </a:fillRef>
          <a:effectRef idx="0">
            <a:schemeClr val="accent1"/>
          </a:effectRef>
          <a:fontRef idx="minor">
            <a:schemeClr val="tx1"/>
          </a:fontRef>
        </p:style>
      </p:cxnSp>
      <p:sp>
        <p:nvSpPr>
          <p:cNvPr id="2" name="عنصر نائب للعنوان 1"/>
          <p:cNvSpPr>
            <a:spLocks noGrp="1"/>
          </p:cNvSpPr>
          <p:nvPr>
            <p:ph type="title"/>
          </p:nvPr>
        </p:nvSpPr>
        <p:spPr bwMode="auto">
          <a:xfrm>
            <a:off x="1066800" y="127000"/>
            <a:ext cx="10058400" cy="1097280"/>
          </a:xfrm>
          <a:prstGeom prst="rect">
            <a:avLst/>
          </a:prstGeom>
        </p:spPr>
        <p:txBody>
          <a:bodyPr vert="horz" lIns="91440" tIns="45720" rIns="91440" bIns="45720" rtlCol="1" anchor="ctr">
            <a:normAutofit/>
          </a:bodyPr>
          <a:lstStyle/>
          <a:p>
            <a:pPr algn="r" rtl="1"/>
            <a:r>
              <a:rPr lang="ar-SA"/>
              <a:t>انقر لتحرير نمط العنوان الرئيسي</a:t>
            </a:r>
          </a:p>
        </p:txBody>
      </p:sp>
      <p:sp>
        <p:nvSpPr>
          <p:cNvPr id="3" name="عنصر نائب للنص 2"/>
          <p:cNvSpPr>
            <a:spLocks noGrp="1"/>
          </p:cNvSpPr>
          <p:nvPr>
            <p:ph type="body" idx="1"/>
          </p:nvPr>
        </p:nvSpPr>
        <p:spPr>
          <a:xfrm>
            <a:off x="1066800" y="1714500"/>
            <a:ext cx="10058400" cy="4457700"/>
          </a:xfrm>
          <a:prstGeom prst="rect">
            <a:avLst/>
          </a:prstGeom>
        </p:spPr>
        <p:txBody>
          <a:bodyPr vert="horz" lIns="91440" tIns="45720" rIns="91440" bIns="45720" rtlCol="1">
            <a:normAutofit/>
          </a:bodyPr>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4" name="عنصر نائب للتاريخ 3"/>
          <p:cNvSpPr>
            <a:spLocks noGrp="1"/>
          </p:cNvSpPr>
          <p:nvPr>
            <p:ph type="dt" sz="half" idx="2"/>
          </p:nvPr>
        </p:nvSpPr>
        <p:spPr>
          <a:xfrm>
            <a:off x="236763" y="6394450"/>
            <a:ext cx="2324100" cy="274320"/>
          </a:xfrm>
          <a:prstGeom prst="rect">
            <a:avLst/>
          </a:prstGeom>
        </p:spPr>
        <p:txBody>
          <a:bodyPr vert="horz" lIns="91440" tIns="45720" rIns="91440" bIns="45720" rtlCol="1" anchor="ctr"/>
          <a:lstStyle>
            <a:lvl1pPr algn="l" rtl="1" latinLnBrk="0">
              <a:defRPr lang="ar-SA" sz="1200">
                <a:solidFill>
                  <a:schemeClr val="tx1">
                    <a:lumMod val="50000"/>
                  </a:schemeClr>
                </a:solidFill>
                <a:cs typeface="+mj-cs"/>
              </a:defRPr>
            </a:lvl1pPr>
          </a:lstStyle>
          <a:p>
            <a:fld id="{0402902D-A5F5-4D7D-AAA7-32469BA0BC4D}" type="datetimeFigureOut">
              <a:rPr lang="ar-SA" smtClean="0"/>
              <a:pPr/>
              <a:t>08/02/35</a:t>
            </a:fld>
            <a:endParaRPr lang="ar-SA"/>
          </a:p>
        </p:txBody>
      </p:sp>
      <p:sp>
        <p:nvSpPr>
          <p:cNvPr id="5" name="عنصر نائب للتذييل 4"/>
          <p:cNvSpPr>
            <a:spLocks noGrp="1"/>
          </p:cNvSpPr>
          <p:nvPr>
            <p:ph type="ftr" sz="quarter" idx="3"/>
          </p:nvPr>
        </p:nvSpPr>
        <p:spPr>
          <a:xfrm>
            <a:off x="3213392" y="6394450"/>
            <a:ext cx="8134350" cy="274320"/>
          </a:xfrm>
          <a:prstGeom prst="rect">
            <a:avLst/>
          </a:prstGeom>
        </p:spPr>
        <p:txBody>
          <a:bodyPr vert="horz" lIns="91440" tIns="45720" rIns="91440" bIns="45720" rtlCol="1" anchor="ctr"/>
          <a:lstStyle>
            <a:lvl1pPr algn="r" rtl="1" latinLnBrk="0">
              <a:defRPr lang="ar-SA" sz="1200">
                <a:solidFill>
                  <a:schemeClr val="tx1">
                    <a:lumMod val="50000"/>
                  </a:schemeClr>
                </a:solidFill>
                <a:cs typeface="+mj-cs"/>
              </a:defRPr>
            </a:lvl1pPr>
          </a:lstStyle>
          <a:p>
            <a:endParaRPr lang="ar-SA" dirty="0"/>
          </a:p>
        </p:txBody>
      </p:sp>
      <p:sp>
        <p:nvSpPr>
          <p:cNvPr id="6" name="عنصر نائب لرقم الشريحة 5"/>
          <p:cNvSpPr>
            <a:spLocks noGrp="1"/>
          </p:cNvSpPr>
          <p:nvPr>
            <p:ph type="sldNum" sz="quarter" idx="4"/>
          </p:nvPr>
        </p:nvSpPr>
        <p:spPr>
          <a:xfrm>
            <a:off x="11549062" y="6394450"/>
            <a:ext cx="523875" cy="274320"/>
          </a:xfrm>
          <a:prstGeom prst="rect">
            <a:avLst/>
          </a:prstGeom>
        </p:spPr>
        <p:txBody>
          <a:bodyPr vert="horz" lIns="91440" tIns="45720" rIns="91440" bIns="45720" rtlCol="1" anchor="ctr"/>
          <a:lstStyle>
            <a:lvl1pPr algn="l" rtl="1" latinLnBrk="0">
              <a:defRPr lang="ar-SA" sz="1200">
                <a:solidFill>
                  <a:schemeClr val="tx1">
                    <a:lumMod val="50000"/>
                  </a:schemeClr>
                </a:solidFill>
                <a:cs typeface="+mj-cs"/>
              </a:defRPr>
            </a:lvl1pPr>
          </a:lstStyle>
          <a:p>
            <a:fld id="{5F4C9F40-B079-4B71-A627-7266DFEA7F03}" type="slidenum">
              <a:rPr lang="ar-SA" smtClean="0"/>
              <a:pPr/>
              <a:t>‹#›</a:t>
            </a:fld>
            <a:endParaRPr lang="ar-SA"/>
          </a:p>
        </p:txBody>
      </p:sp>
    </p:spTree>
    <p:extLst>
      <p:ext uri="{BB962C8B-B14F-4D97-AF65-F5344CB8AC3E}">
        <p14:creationId xmlns:p14="http://schemas.microsoft.com/office/powerpoint/2010/main" val="12759584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1" eaLnBrk="1" latinLnBrk="0" hangingPunct="1">
        <a:lnSpc>
          <a:spcPct val="90000"/>
        </a:lnSpc>
        <a:spcBef>
          <a:spcPct val="0"/>
        </a:spcBef>
        <a:buNone/>
        <a:defRPr lang="ar-SA" sz="3400" kern="1200">
          <a:solidFill>
            <a:schemeClr val="tx1"/>
          </a:solidFill>
          <a:latin typeface="+mj-lt"/>
          <a:ea typeface="+mj-ea"/>
          <a:cs typeface="+mj-cs"/>
        </a:defRPr>
      </a:lvl1pPr>
    </p:titleStyle>
    <p:bodyStyle>
      <a:lvl1pPr marL="274320" indent="-274320" algn="l" defTabSz="914400" rtl="1" eaLnBrk="1" latinLnBrk="0" hangingPunct="1">
        <a:spcBef>
          <a:spcPts val="2200"/>
        </a:spcBef>
        <a:buClr>
          <a:schemeClr val="tx1">
            <a:lumMod val="65000"/>
          </a:schemeClr>
        </a:buClr>
        <a:buFont typeface="Arial" pitchFamily="34" charset="0"/>
        <a:buChar char="•"/>
        <a:defRPr lang="ar-SA" sz="2200" kern="1200">
          <a:solidFill>
            <a:schemeClr val="tx1"/>
          </a:solidFill>
          <a:latin typeface="+mn-lt"/>
          <a:ea typeface="+mn-ea"/>
          <a:cs typeface="+mj-cs"/>
        </a:defRPr>
      </a:lvl1pPr>
      <a:lvl2pPr marL="594360" indent="-274320" algn="l" defTabSz="914400" rtl="1" eaLnBrk="1" latinLnBrk="0" hangingPunct="1">
        <a:spcBef>
          <a:spcPts val="1600"/>
        </a:spcBef>
        <a:buClr>
          <a:schemeClr val="tx1">
            <a:lumMod val="65000"/>
          </a:schemeClr>
        </a:buClr>
        <a:buFont typeface="Arial" pitchFamily="34" charset="0"/>
        <a:buChar char="•"/>
        <a:defRPr lang="ar-SA" sz="2000" kern="1200">
          <a:solidFill>
            <a:schemeClr val="tx1"/>
          </a:solidFill>
          <a:latin typeface="+mn-lt"/>
          <a:ea typeface="+mn-ea"/>
          <a:cs typeface="+mj-cs"/>
        </a:defRPr>
      </a:lvl2pPr>
      <a:lvl3pPr marL="868680" indent="-228600" algn="l" defTabSz="914400" rtl="1" eaLnBrk="1" latinLnBrk="0" hangingPunct="1">
        <a:spcBef>
          <a:spcPts val="1200"/>
        </a:spcBef>
        <a:buClr>
          <a:schemeClr val="tx1">
            <a:lumMod val="65000"/>
          </a:schemeClr>
        </a:buClr>
        <a:buFont typeface="Arial" pitchFamily="34" charset="0"/>
        <a:buChar char="•"/>
        <a:defRPr lang="ar-SA" sz="1800" kern="1200">
          <a:solidFill>
            <a:schemeClr val="tx1"/>
          </a:solidFill>
          <a:latin typeface="+mn-lt"/>
          <a:ea typeface="+mn-ea"/>
          <a:cs typeface="+mj-cs"/>
        </a:defRPr>
      </a:lvl3pPr>
      <a:lvl4pPr marL="1188720" indent="-228600" algn="l" defTabSz="914400" rtl="1" eaLnBrk="1" latinLnBrk="0" hangingPunct="1">
        <a:spcBef>
          <a:spcPts val="1000"/>
        </a:spcBef>
        <a:buClr>
          <a:schemeClr val="tx1">
            <a:lumMod val="65000"/>
          </a:schemeClr>
        </a:buClr>
        <a:buFont typeface="Arial" pitchFamily="34" charset="0"/>
        <a:buChar char="•"/>
        <a:defRPr lang="ar-SA" sz="1600" kern="1200">
          <a:solidFill>
            <a:schemeClr val="tx1"/>
          </a:solidFill>
          <a:latin typeface="+mn-lt"/>
          <a:ea typeface="+mn-ea"/>
          <a:cs typeface="+mj-cs"/>
        </a:defRPr>
      </a:lvl4pPr>
      <a:lvl5pPr marL="1417320" indent="-228600" algn="l" defTabSz="914400" rtl="1" eaLnBrk="1" latinLnBrk="0" hangingPunct="1">
        <a:spcBef>
          <a:spcPts val="800"/>
        </a:spcBef>
        <a:buClr>
          <a:schemeClr val="tx1">
            <a:lumMod val="65000"/>
          </a:schemeClr>
        </a:buClr>
        <a:buFont typeface="Arial" pitchFamily="34" charset="0"/>
        <a:buChar char="•"/>
        <a:defRPr lang="ar-SA" sz="1600" kern="1200">
          <a:solidFill>
            <a:schemeClr val="tx1"/>
          </a:solidFill>
          <a:latin typeface="+mn-lt"/>
          <a:ea typeface="+mn-ea"/>
          <a:cs typeface="+mj-cs"/>
        </a:defRPr>
      </a:lvl5pPr>
      <a:lvl6pPr marL="1645920" indent="-228600" algn="r" defTabSz="914400" rtl="0" eaLnBrk="1" latinLnBrk="0" hangingPunct="1">
        <a:spcBef>
          <a:spcPts val="600"/>
        </a:spcBef>
        <a:buClr>
          <a:schemeClr val="tx1">
            <a:lumMod val="65000"/>
          </a:schemeClr>
        </a:buClr>
        <a:buFont typeface="Arial" pitchFamily="34" charset="0"/>
        <a:buChar char="•"/>
        <a:defRPr lang="ar-SA" sz="1600" kern="1200">
          <a:solidFill>
            <a:schemeClr val="tx1"/>
          </a:solidFill>
          <a:latin typeface="+mn-lt"/>
          <a:ea typeface="+mn-ea"/>
          <a:cs typeface="+mn-cs"/>
        </a:defRPr>
      </a:lvl6pPr>
      <a:lvl7pPr marL="1874520" indent="-228600" algn="r" defTabSz="914400" rtl="0" eaLnBrk="1" latinLnBrk="0" hangingPunct="1">
        <a:spcBef>
          <a:spcPts val="600"/>
        </a:spcBef>
        <a:buClr>
          <a:schemeClr val="tx1">
            <a:lumMod val="65000"/>
          </a:schemeClr>
        </a:buClr>
        <a:buFont typeface="Arial" pitchFamily="34" charset="0"/>
        <a:buChar char="•"/>
        <a:defRPr lang="ar-SA" sz="1600" kern="1200">
          <a:solidFill>
            <a:schemeClr val="tx1"/>
          </a:solidFill>
          <a:latin typeface="+mn-lt"/>
          <a:ea typeface="+mn-ea"/>
          <a:cs typeface="+mn-cs"/>
        </a:defRPr>
      </a:lvl7pPr>
      <a:lvl8pPr marL="2103120" indent="-228600" algn="r" defTabSz="914400" rtl="0" eaLnBrk="1" latinLnBrk="0" hangingPunct="1">
        <a:spcBef>
          <a:spcPts val="600"/>
        </a:spcBef>
        <a:buClr>
          <a:schemeClr val="tx1">
            <a:lumMod val="65000"/>
          </a:schemeClr>
        </a:buClr>
        <a:buFont typeface="Arial" pitchFamily="34" charset="0"/>
        <a:buChar char="•"/>
        <a:defRPr lang="ar-SA" sz="1600" kern="1200">
          <a:solidFill>
            <a:schemeClr val="tx1"/>
          </a:solidFill>
          <a:latin typeface="+mn-lt"/>
          <a:ea typeface="+mn-ea"/>
          <a:cs typeface="+mn-cs"/>
        </a:defRPr>
      </a:lvl8pPr>
      <a:lvl9pPr marL="2331720" indent="-228600" algn="r" defTabSz="914400" rtl="0" eaLnBrk="1" latinLnBrk="0" hangingPunct="1">
        <a:spcBef>
          <a:spcPts val="600"/>
        </a:spcBef>
        <a:buClr>
          <a:schemeClr val="tx1">
            <a:lumMod val="65000"/>
          </a:schemeClr>
        </a:buClr>
        <a:buFont typeface="Arial" pitchFamily="34" charset="0"/>
        <a:buChar char="•"/>
        <a:defRPr lang="ar-SA" sz="1600" kern="1200">
          <a:solidFill>
            <a:schemeClr val="tx1"/>
          </a:solidFill>
          <a:latin typeface="+mn-lt"/>
          <a:ea typeface="+mn-ea"/>
          <a:cs typeface="+mn-cs"/>
        </a:defRPr>
      </a:lvl9pPr>
    </p:bodyStyle>
    <p:other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r" rtl="1"/>
            <a:r>
              <a:rPr lang="ar-SA"/>
              <a:t>تخطيط العنوان</a:t>
            </a:r>
          </a:p>
        </p:txBody>
      </p:sp>
      <p:sp>
        <p:nvSpPr>
          <p:cNvPr id="3" name="عنوان فرعي 2"/>
          <p:cNvSpPr>
            <a:spLocks noGrp="1"/>
          </p:cNvSpPr>
          <p:nvPr>
            <p:ph type="subTitle" idx="1"/>
          </p:nvPr>
        </p:nvSpPr>
        <p:spPr/>
        <p:txBody>
          <a:bodyPr/>
          <a:lstStyle/>
          <a:p>
            <a:pPr algn="r" rtl="1"/>
            <a:r>
              <a:rPr lang="ar-SA"/>
              <a:t>عنوان فرعي</a:t>
            </a:r>
          </a:p>
        </p:txBody>
      </p:sp>
    </p:spTree>
    <p:extLst>
      <p:ext uri="{BB962C8B-B14F-4D97-AF65-F5344CB8AC3E}">
        <p14:creationId xmlns:p14="http://schemas.microsoft.com/office/powerpoint/2010/main" val="1420781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
        <p:nvSpPr>
          <p:cNvPr id="4" name="عنصر نائب للنص 3"/>
          <p:cNvSpPr>
            <a:spLocks noGrp="1"/>
          </p:cNvSpPr>
          <p:nvPr>
            <p:ph type="body" sz="half" idx="2"/>
          </p:nvPr>
        </p:nvSpPr>
        <p:spPr/>
        <p:txBody>
          <a:bodyPr/>
          <a:lstStyle/>
          <a:p>
            <a:endParaRPr lang="ar-SA"/>
          </a:p>
        </p:txBody>
      </p:sp>
    </p:spTree>
    <p:extLst>
      <p:ext uri="{BB962C8B-B14F-4D97-AF65-F5344CB8AC3E}">
        <p14:creationId xmlns:p14="http://schemas.microsoft.com/office/powerpoint/2010/main" val="389966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صورة 2"/>
          <p:cNvSpPr>
            <a:spLocks noGrp="1"/>
          </p:cNvSpPr>
          <p:nvPr>
            <p:ph type="pic" idx="1"/>
          </p:nvPr>
        </p:nvSpPr>
        <p:spPr/>
      </p:sp>
      <p:sp>
        <p:nvSpPr>
          <p:cNvPr id="4" name="عنصر نائب للنص 3"/>
          <p:cNvSpPr>
            <a:spLocks noGrp="1"/>
          </p:cNvSpPr>
          <p:nvPr>
            <p:ph type="body" sz="half" idx="2"/>
          </p:nvPr>
        </p:nvSpPr>
        <p:spPr/>
        <p:txBody>
          <a:bodyPr/>
          <a:lstStyle/>
          <a:p>
            <a:endParaRPr lang="ar-SA"/>
          </a:p>
        </p:txBody>
      </p:sp>
    </p:spTree>
    <p:extLst>
      <p:ext uri="{BB962C8B-B14F-4D97-AF65-F5344CB8AC3E}">
        <p14:creationId xmlns:p14="http://schemas.microsoft.com/office/powerpoint/2010/main" val="160280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تخطيط العنوان والمحتوى مع قائمة</a:t>
            </a:r>
          </a:p>
        </p:txBody>
      </p:sp>
      <p:sp>
        <p:nvSpPr>
          <p:cNvPr id="3" name="عنصر نائب للمحتوى 2"/>
          <p:cNvSpPr>
            <a:spLocks noGrp="1"/>
          </p:cNvSpPr>
          <p:nvPr>
            <p:ph idx="1"/>
          </p:nvPr>
        </p:nvSpPr>
        <p:spPr/>
        <p:txBody>
          <a:bodyPr/>
          <a:lstStyle/>
          <a:p>
            <a:pPr algn="r" rtl="1"/>
            <a:r>
              <a:rPr lang="ar-SA" dirty="0"/>
              <a:t>أضف أول رمز نقطي هنا</a:t>
            </a:r>
          </a:p>
          <a:p>
            <a:pPr algn="r" rtl="1"/>
            <a:r>
              <a:rPr lang="ar-SA" dirty="0"/>
              <a:t>أضف ثاني رمز نقطي هنا</a:t>
            </a:r>
          </a:p>
          <a:p>
            <a:pPr algn="r" rtl="1"/>
            <a:r>
              <a:rPr lang="ar-SA" dirty="0"/>
              <a:t>أضف ثالث رمز نقطي هنا</a:t>
            </a:r>
          </a:p>
        </p:txBody>
      </p:sp>
    </p:spTree>
    <p:extLst>
      <p:ext uri="{BB962C8B-B14F-4D97-AF65-F5344CB8AC3E}">
        <p14:creationId xmlns:p14="http://schemas.microsoft.com/office/powerpoint/2010/main" val="2422939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تخطيط العنوان والمحتوى مع مخطط</a:t>
            </a:r>
          </a:p>
        </p:txBody>
      </p:sp>
      <p:graphicFrame>
        <p:nvGraphicFramePr>
          <p:cNvPr id="7" name="عنصر نائب للمحتوى 6" descr="مخطط عمودي متفاوت المسافات" title="مخطط"/>
          <p:cNvGraphicFramePr>
            <a:graphicFrameLocks noGrp="1"/>
          </p:cNvGraphicFramePr>
          <p:nvPr>
            <p:ph idx="1"/>
            <p:extLst>
              <p:ext uri="{D42A27DB-BD31-4B8C-83A1-F6EECF244321}">
                <p14:modId xmlns:p14="http://schemas.microsoft.com/office/powerpoint/2010/main" val="954091434"/>
              </p:ext>
            </p:extLst>
          </p:nvPr>
        </p:nvGraphicFramePr>
        <p:xfrm>
          <a:off x="1066800" y="1714500"/>
          <a:ext cx="10058400" cy="44577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414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تخطيط محتويين مع جدول</a:t>
            </a:r>
          </a:p>
        </p:txBody>
      </p:sp>
      <p:sp>
        <p:nvSpPr>
          <p:cNvPr id="3" name="عنصر نائب للمحتوى 2"/>
          <p:cNvSpPr>
            <a:spLocks noGrp="1"/>
          </p:cNvSpPr>
          <p:nvPr>
            <p:ph sz="half" idx="1"/>
          </p:nvPr>
        </p:nvSpPr>
        <p:spPr>
          <a:xfrm>
            <a:off x="6373091" y="1714501"/>
            <a:ext cx="4752109" cy="4457700"/>
          </a:xfrm>
        </p:spPr>
        <p:txBody>
          <a:bodyPr/>
          <a:lstStyle/>
          <a:p>
            <a:pPr algn="r" rtl="1"/>
            <a:r>
              <a:rPr lang="ar-SA"/>
              <a:t>أول رمز نقطي هنا</a:t>
            </a:r>
          </a:p>
          <a:p>
            <a:pPr algn="r" rtl="1"/>
            <a:r>
              <a:rPr lang="ar-SA"/>
              <a:t>ثاني رمز نقطي هنا</a:t>
            </a:r>
          </a:p>
          <a:p>
            <a:pPr algn="r" rtl="1"/>
            <a:r>
              <a:rPr lang="ar-SA"/>
              <a:t>ثالث رمز نقطي هنا</a:t>
            </a:r>
          </a:p>
        </p:txBody>
      </p:sp>
      <p:graphicFrame>
        <p:nvGraphicFramePr>
          <p:cNvPr id="5" name="عنصر نائب للمحتوى 4" descr="نموذج جدول يحتوي على ثلاثة أعمدة وأربعة صفوف" title="جدول"/>
          <p:cNvGraphicFramePr>
            <a:graphicFrameLocks noGrp="1"/>
          </p:cNvGraphicFramePr>
          <p:nvPr>
            <p:ph sz="half" idx="2"/>
            <p:extLst>
              <p:ext uri="{D42A27DB-BD31-4B8C-83A1-F6EECF244321}">
                <p14:modId xmlns:p14="http://schemas.microsoft.com/office/powerpoint/2010/main" val="665941603"/>
              </p:ext>
            </p:extLst>
          </p:nvPr>
        </p:nvGraphicFramePr>
        <p:xfrm>
          <a:off x="1068643" y="1714498"/>
          <a:ext cx="4751388" cy="2209108"/>
        </p:xfrm>
        <a:graphic>
          <a:graphicData uri="http://schemas.openxmlformats.org/drawingml/2006/table">
            <a:tbl>
              <a:tblPr rtl="1" firstRow="1" bandRow="1">
                <a:tableStyleId>{69012ECD-51FC-41F1-AA8D-1B2483CD663E}</a:tableStyleId>
              </a:tblPr>
              <a:tblGrid>
                <a:gridCol w="1583796"/>
                <a:gridCol w="1583796"/>
                <a:gridCol w="1583796"/>
              </a:tblGrid>
              <a:tr h="552277">
                <a:tc>
                  <a:txBody>
                    <a:bodyPr/>
                    <a:lstStyle/>
                    <a:p>
                      <a:pPr algn="ctr" rtl="1"/>
                      <a:endParaRPr lang="ar-SA" dirty="0"/>
                    </a:p>
                  </a:txBody>
                  <a:tcPr anchor="ctr"/>
                </a:tc>
                <a:tc>
                  <a:txBody>
                    <a:bodyPr/>
                    <a:lstStyle/>
                    <a:p>
                      <a:pPr algn="ctr" rtl="1"/>
                      <a:r>
                        <a:rPr lang="ar-SA" dirty="0"/>
                        <a:t>مجموعة 1</a:t>
                      </a:r>
                    </a:p>
                  </a:txBody>
                  <a:tcPr anchor="ctr"/>
                </a:tc>
                <a:tc>
                  <a:txBody>
                    <a:bodyPr/>
                    <a:lstStyle/>
                    <a:p>
                      <a:pPr algn="ctr" rtl="1"/>
                      <a:r>
                        <a:rPr lang="ar-SA" dirty="0"/>
                        <a:t>مجموعة 2</a:t>
                      </a:r>
                    </a:p>
                  </a:txBody>
                  <a:tcPr anchor="ctr"/>
                </a:tc>
              </a:tr>
              <a:tr h="552277">
                <a:tc>
                  <a:txBody>
                    <a:bodyPr/>
                    <a:lstStyle/>
                    <a:p>
                      <a:pPr algn="r" rtl="1"/>
                      <a:r>
                        <a:rPr lang="ar-SA"/>
                        <a:t>فئة 1</a:t>
                      </a:r>
                    </a:p>
                  </a:txBody>
                  <a:tcPr anchor="ctr"/>
                </a:tc>
                <a:tc>
                  <a:txBody>
                    <a:bodyPr/>
                    <a:lstStyle/>
                    <a:p>
                      <a:pPr algn="ctr" rtl="1"/>
                      <a:r>
                        <a:rPr lang="ar-SA"/>
                        <a:t>82</a:t>
                      </a:r>
                    </a:p>
                  </a:txBody>
                  <a:tcPr anchor="ctr"/>
                </a:tc>
                <a:tc>
                  <a:txBody>
                    <a:bodyPr/>
                    <a:lstStyle/>
                    <a:p>
                      <a:pPr algn="ctr" rtl="1"/>
                      <a:r>
                        <a:rPr lang="ar-SA"/>
                        <a:t>95</a:t>
                      </a:r>
                    </a:p>
                  </a:txBody>
                  <a:tcPr anchor="ctr"/>
                </a:tc>
              </a:tr>
              <a:tr h="552277">
                <a:tc>
                  <a:txBody>
                    <a:bodyPr/>
                    <a:lstStyle/>
                    <a:p>
                      <a:pPr algn="r" rtl="1"/>
                      <a:r>
                        <a:rPr lang="ar-SA"/>
                        <a:t>فئة 2</a:t>
                      </a:r>
                    </a:p>
                  </a:txBody>
                  <a:tcPr anchor="ctr"/>
                </a:tc>
                <a:tc>
                  <a:txBody>
                    <a:bodyPr/>
                    <a:lstStyle/>
                    <a:p>
                      <a:pPr algn="ctr" rtl="1"/>
                      <a:r>
                        <a:rPr lang="ar-SA"/>
                        <a:t>76</a:t>
                      </a:r>
                    </a:p>
                  </a:txBody>
                  <a:tcPr anchor="ctr"/>
                </a:tc>
                <a:tc>
                  <a:txBody>
                    <a:bodyPr/>
                    <a:lstStyle/>
                    <a:p>
                      <a:pPr algn="ctr" rtl="1"/>
                      <a:r>
                        <a:rPr lang="ar-SA"/>
                        <a:t>88</a:t>
                      </a:r>
                    </a:p>
                  </a:txBody>
                  <a:tcPr anchor="ctr"/>
                </a:tc>
              </a:tr>
              <a:tr h="552277">
                <a:tc>
                  <a:txBody>
                    <a:bodyPr/>
                    <a:lstStyle/>
                    <a:p>
                      <a:pPr algn="r" rtl="1"/>
                      <a:r>
                        <a:rPr lang="ar-SA"/>
                        <a:t>فئة 3</a:t>
                      </a:r>
                    </a:p>
                  </a:txBody>
                  <a:tcPr anchor="ctr"/>
                </a:tc>
                <a:tc>
                  <a:txBody>
                    <a:bodyPr/>
                    <a:lstStyle/>
                    <a:p>
                      <a:pPr algn="ctr" rtl="1"/>
                      <a:r>
                        <a:rPr lang="ar-SA"/>
                        <a:t>84</a:t>
                      </a:r>
                    </a:p>
                  </a:txBody>
                  <a:tcPr anchor="ctr"/>
                </a:tc>
                <a:tc>
                  <a:txBody>
                    <a:bodyPr/>
                    <a:lstStyle/>
                    <a:p>
                      <a:pPr algn="ctr" rtl="1"/>
                      <a:r>
                        <a:rPr lang="ar-SA" dirty="0"/>
                        <a:t>90</a:t>
                      </a:r>
                    </a:p>
                  </a:txBody>
                  <a:tcPr anchor="ctr"/>
                </a:tc>
              </a:tr>
            </a:tbl>
          </a:graphicData>
        </a:graphic>
      </p:graphicFrame>
    </p:spTree>
    <p:extLst>
      <p:ext uri="{BB962C8B-B14F-4D97-AF65-F5344CB8AC3E}">
        <p14:creationId xmlns:p14="http://schemas.microsoft.com/office/powerpoint/2010/main" val="92168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SA"/>
              <a:t>تخطيط محتويين مع SmartArt</a:t>
            </a:r>
          </a:p>
        </p:txBody>
      </p:sp>
      <p:sp>
        <p:nvSpPr>
          <p:cNvPr id="7" name="عنصر نائب للمحتوى 6"/>
          <p:cNvSpPr>
            <a:spLocks noGrp="1"/>
          </p:cNvSpPr>
          <p:nvPr>
            <p:ph sz="half" idx="1"/>
          </p:nvPr>
        </p:nvSpPr>
        <p:spPr>
          <a:xfrm>
            <a:off x="6373091" y="1714501"/>
            <a:ext cx="4752109" cy="4457700"/>
          </a:xfrm>
        </p:spPr>
        <p:txBody>
          <a:bodyPr/>
          <a:lstStyle/>
          <a:p>
            <a:pPr algn="r" rtl="1"/>
            <a:r>
              <a:rPr lang="ar-SA" dirty="0"/>
              <a:t>أول رمز نقطي هنا</a:t>
            </a:r>
          </a:p>
          <a:p>
            <a:pPr algn="r" rtl="1"/>
            <a:r>
              <a:rPr lang="ar-SA" dirty="0"/>
              <a:t>ثاني رمز نقطي هنا</a:t>
            </a:r>
          </a:p>
          <a:p>
            <a:pPr algn="r" rtl="1"/>
            <a:r>
              <a:rPr lang="ar-SA" dirty="0"/>
              <a:t>ثالث رمز نقطي هنا</a:t>
            </a:r>
          </a:p>
        </p:txBody>
      </p:sp>
      <p:graphicFrame>
        <p:nvGraphicFramePr>
          <p:cNvPr id="19" name="عنصر نائب للمحتوى 18" descr="أفكار متشعبة على شكل سداسي" title="SmartArt"/>
          <p:cNvGraphicFramePr>
            <a:graphicFrameLocks noGrp="1"/>
          </p:cNvGraphicFramePr>
          <p:nvPr>
            <p:ph sz="half" idx="2"/>
            <p:extLst>
              <p:ext uri="{D42A27DB-BD31-4B8C-83A1-F6EECF244321}">
                <p14:modId xmlns:p14="http://schemas.microsoft.com/office/powerpoint/2010/main" val="1491361494"/>
              </p:ext>
            </p:extLst>
          </p:nvPr>
        </p:nvGraphicFramePr>
        <p:xfrm>
          <a:off x="1067522" y="1623884"/>
          <a:ext cx="4751387" cy="445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1617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402220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endParaRPr lang="ar-SA" dirty="0"/>
          </a:p>
        </p:txBody>
      </p:sp>
      <p:sp>
        <p:nvSpPr>
          <p:cNvPr id="3" name="عنصر نائب للنص 2"/>
          <p:cNvSpPr>
            <a:spLocks noGrp="1"/>
          </p:cNvSpPr>
          <p:nvPr>
            <p:ph type="body" idx="1"/>
          </p:nvPr>
        </p:nvSpPr>
        <p:spPr/>
        <p:txBody>
          <a:bodyPr/>
          <a:lstStyle/>
          <a:p>
            <a:endParaRPr lang="ar-SA"/>
          </a:p>
        </p:txBody>
      </p:sp>
      <p:sp>
        <p:nvSpPr>
          <p:cNvPr id="4" name="عنصر نائب للمحتوى 3"/>
          <p:cNvSpPr>
            <a:spLocks noGrp="1"/>
          </p:cNvSpPr>
          <p:nvPr>
            <p:ph sz="half" idx="2"/>
          </p:nvPr>
        </p:nvSpPr>
        <p:spPr/>
        <p:txBody>
          <a:bodyPr/>
          <a:lstStyle/>
          <a:p>
            <a:endParaRPr lang="ar-SA"/>
          </a:p>
        </p:txBody>
      </p:sp>
      <p:sp>
        <p:nvSpPr>
          <p:cNvPr id="5" name="عنصر نائب للنص 4"/>
          <p:cNvSpPr>
            <a:spLocks noGrp="1"/>
          </p:cNvSpPr>
          <p:nvPr>
            <p:ph type="body" sz="quarter" idx="3"/>
          </p:nvPr>
        </p:nvSpPr>
        <p:spPr/>
        <p:txBody>
          <a:bodyPr/>
          <a:lstStyle/>
          <a:p>
            <a:endParaRPr lang="ar-SA"/>
          </a:p>
        </p:txBody>
      </p:sp>
      <p:sp>
        <p:nvSpPr>
          <p:cNvPr id="6" name="عنصر نائب للمحتوى 5"/>
          <p:cNvSpPr>
            <a:spLocks noGrp="1"/>
          </p:cNvSpPr>
          <p:nvPr>
            <p:ph sz="quarter" idx="4"/>
          </p:nvPr>
        </p:nvSpPr>
        <p:spPr/>
        <p:txBody>
          <a:bodyPr/>
          <a:lstStyle/>
          <a:p>
            <a:endParaRPr lang="ar-SA"/>
          </a:p>
        </p:txBody>
      </p:sp>
    </p:spTree>
    <p:extLst>
      <p:ext uri="{BB962C8B-B14F-4D97-AF65-F5344CB8AC3E}">
        <p14:creationId xmlns:p14="http://schemas.microsoft.com/office/powerpoint/2010/main" val="2291722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endParaRPr lang="ar-SA" dirty="0"/>
          </a:p>
        </p:txBody>
      </p:sp>
    </p:spTree>
    <p:extLst>
      <p:ext uri="{BB962C8B-B14F-4D97-AF65-F5344CB8AC3E}">
        <p14:creationId xmlns:p14="http://schemas.microsoft.com/office/powerpoint/2010/main" val="299661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800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العلوم الأكاديمية 16x9">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تشير هذه القيمة إلى عدد مرات الحفظ أو المراجعات. يعد التطبيق مسؤولاً عن تحديث هذه القيمة بعد كل مراجعة.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8A42F9-EA1C-4AE0-B145-92202BC1966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691BA38-0070-4F38-9E14-0C61B01B1675}">
  <ds:schemaRefs>
    <ds:schemaRef ds:uri="http://schemas.microsoft.com/sharepoint/v3/contenttype/forms"/>
  </ds:schemaRefs>
</ds:datastoreItem>
</file>

<file path=customXml/itemProps3.xml><?xml version="1.0" encoding="utf-8"?>
<ds:datastoreItem xmlns:ds="http://schemas.openxmlformats.org/officeDocument/2006/customXml" ds:itemID="{92DA5445-9D6A-4236-B701-C2BEABD564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172</TotalTime>
  <Words>84</Words>
  <Application>Microsoft Office PowerPoint</Application>
  <PresentationFormat>ملء الشاشة</PresentationFormat>
  <Paragraphs>33</Paragraphs>
  <Slides>11</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11</vt:i4>
      </vt:variant>
    </vt:vector>
  </HeadingPairs>
  <TitlesOfParts>
    <vt:vector size="14" baseType="lpstr">
      <vt:lpstr>Arial</vt:lpstr>
      <vt:lpstr>Tahoma</vt:lpstr>
      <vt:lpstr>العلوم الأكاديمية 16x9</vt:lpstr>
      <vt:lpstr>تخطيط العنوان</vt:lpstr>
      <vt:lpstr>تخطيط العنوان والمحتوى مع قائمة</vt:lpstr>
      <vt:lpstr>تخطيط العنوان والمحتوى مع مخطط</vt:lpstr>
      <vt:lpstr>تخطيط محتويين مع جدول</vt:lpstr>
      <vt:lpstr>تخطيط محتويين مع SmartArt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تخطيط العنوان</dc:title>
  <dc:creator>Summer</dc:creator>
  <cp:lastModifiedBy>Preedaporn Stapholdecha</cp:lastModifiedBy>
  <cp:revision>10</cp:revision>
  <dcterms:created xsi:type="dcterms:W3CDTF">2013-04-05T19:51:53Z</dcterms:created>
  <dcterms:modified xsi:type="dcterms:W3CDTF">2013-12-11T09:44:35Z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