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algn="r" rtl="1">
      <a:defRPr lang="ar-MO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91832F6-D0A5-4252-96F0-D5917B59C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40A17B8-781D-4989-AF1F-5F707F6C8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F39FD1C-8992-4013-9BC2-EEE1C30EF304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21/12/42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B49B83-9016-46D7-83D5-8EE1A57F58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652B977-79EB-4899-9F32-B94A2116F1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AFFE37B-FC4A-438D-937A-D11E598C343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15D5A51-02C0-4E35-8367-ACF283F0705E}" type="datetime1">
              <a:rPr lang="ar-SA" smtClean="0"/>
              <a:t>21/12/42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B182BB38-F4D9-4152-B3FE-FFEA4E95E599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3609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B182BB38-F4D9-4152-B3FE-FFEA4E95E59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9667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7" y="4732865"/>
            <a:ext cx="9906000" cy="566738"/>
          </a:xfrm>
        </p:spPr>
        <p:txBody>
          <a:bodyPr rtlCol="1" anchor="b">
            <a:normAutofit/>
          </a:bodyPr>
          <a:lstStyle>
            <a:lvl1pPr algn="r" rtl="1">
              <a:defRPr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986444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1144587" y="5299603"/>
            <a:ext cx="9906000" cy="493712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764766" y="609601"/>
            <a:ext cx="8676222" cy="3200400"/>
          </a:xfrm>
        </p:spPr>
        <p:txBody>
          <a:bodyPr rtlCol="1" anchor="b">
            <a:normAutofit/>
          </a:bodyPr>
          <a:lstStyle>
            <a:lvl1pPr algn="ctr" rtl="1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H="1">
            <a:off x="1764766" y="3886200"/>
            <a:ext cx="8676222" cy="19050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dirty="0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1"/>
            <a:ext cx="9905999" cy="3124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144589" y="4343400"/>
            <a:ext cx="9906000" cy="14478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 flipH="1">
            <a:off x="10745788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ar-SA" sz="8000" noProof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مربع نص 14"/>
          <p:cNvSpPr txBox="1"/>
          <p:nvPr/>
        </p:nvSpPr>
        <p:spPr>
          <a:xfrm flipH="1">
            <a:off x="1144588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ar-SA" sz="8000" noProof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449389" y="609601"/>
            <a:ext cx="9296398" cy="2743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677986" y="3352800"/>
            <a:ext cx="8839202" cy="381000"/>
          </a:xfrm>
        </p:spPr>
        <p:txBody>
          <a:bodyPr rtlCol="1" anchor="ctr"/>
          <a:lstStyle>
            <a:lvl1pPr marL="0" indent="0" algn="r" rtl="1">
              <a:buFontTx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FontTx/>
              <a:buNone/>
              <a:defRPr/>
            </a:lvl2pPr>
            <a:lvl3pPr marL="914400" indent="0" algn="r" rtl="1">
              <a:buFontTx/>
              <a:buNone/>
              <a:defRPr/>
            </a:lvl3pPr>
            <a:lvl4pPr marL="1371600" indent="0" algn="r" rtl="1">
              <a:buFontTx/>
              <a:buNone/>
              <a:defRPr/>
            </a:lvl4pPr>
            <a:lvl5pPr marL="1828800" indent="0" algn="r" rtl="1">
              <a:buFontTx/>
              <a:buNone/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144589" y="4343400"/>
            <a:ext cx="9906000" cy="1447800"/>
          </a:xfr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buNone/>
            </a:pPr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8" y="3308581"/>
            <a:ext cx="9906000" cy="1468800"/>
          </a:xfrm>
        </p:spPr>
        <p:txBody>
          <a:bodyPr rtlCol="1" anchor="b">
            <a:normAutofit/>
          </a:bodyPr>
          <a:lstStyle>
            <a:lvl1pPr algn="r" rtl="1">
              <a:defRPr sz="32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144589" y="4777381"/>
            <a:ext cx="9906001" cy="860400"/>
          </a:xfrm>
        </p:spPr>
        <p:txBody>
          <a:bodyPr vert="horz" lIns="91440" tIns="45720" rIns="91440" bIns="45720" rtlCol="1" anchor="t">
            <a:normAutofit/>
          </a:bodyPr>
          <a:lstStyle>
            <a:lvl1pPr algn="r" rtl="1"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buNone/>
            </a:pPr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 flipH="1">
            <a:off x="10745788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ar-SA" sz="8000" noProof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مربع نص 14"/>
          <p:cNvSpPr txBox="1"/>
          <p:nvPr/>
        </p:nvSpPr>
        <p:spPr>
          <a:xfrm flipH="1">
            <a:off x="1144588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ar-SA" sz="8000" noProof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449389" y="609601"/>
            <a:ext cx="9296398" cy="2743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44588" y="3886200"/>
            <a:ext cx="9906000" cy="889000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>
              <a:spcBef>
                <a:spcPct val="0"/>
              </a:spcBef>
              <a:buNone/>
            </a:pPr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144589" y="4775200"/>
            <a:ext cx="9906000" cy="10160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1"/>
            <a:ext cx="9905999" cy="2743199"/>
          </a:xfrm>
        </p:spPr>
        <p:txBody>
          <a:bodyPr vert="horz" lIns="91440" tIns="45720" rIns="91440" bIns="45720" rtlCol="1" anchor="ctr">
            <a:normAutofit/>
          </a:bodyPr>
          <a:lstStyle>
            <a:lvl1pPr marL="0" algn="r" rtl="1">
              <a:def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44588" y="3505200"/>
            <a:ext cx="9906000" cy="838200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>
              <a:spcBef>
                <a:spcPct val="0"/>
              </a:spcBef>
              <a:buNone/>
            </a:pPr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144589" y="4343400"/>
            <a:ext cx="9906000" cy="14478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144589" y="2666999"/>
            <a:ext cx="9905998" cy="3124201"/>
          </a:xfrm>
        </p:spPr>
        <p:txBody>
          <a:bodyPr vert="eaVert" rtlCol="1" anchor="t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>
            <a:off x="1144588" y="609599"/>
            <a:ext cx="2210514" cy="518160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506788" y="609600"/>
            <a:ext cx="7543800" cy="5181600"/>
          </a:xfrm>
        </p:spPr>
        <p:txBody>
          <a:bodyPr vert="vert270" rtlCol="1" anchor="t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1144589" y="2666999"/>
            <a:ext cx="9905998" cy="3124201"/>
          </a:xfrm>
        </p:spPr>
        <p:txBody>
          <a:bodyPr rtlCol="1" anchor="ctr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754187" y="3308581"/>
            <a:ext cx="8686800" cy="1468800"/>
          </a:xfrm>
        </p:spPr>
        <p:txBody>
          <a:bodyPr rtlCol="1" anchor="b"/>
          <a:lstStyle>
            <a:lvl1pPr algn="l" rtl="1">
              <a:defRPr sz="40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754188" y="4777381"/>
            <a:ext cx="8686801" cy="860400"/>
          </a:xfrm>
        </p:spPr>
        <p:txBody>
          <a:bodyPr rtlCol="1" anchor="t">
            <a:normAutofit/>
          </a:bodyPr>
          <a:lstStyle>
            <a:lvl1pPr marL="0" indent="0" algn="l" rtl="1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173788" y="2666999"/>
            <a:ext cx="4876800" cy="3124201"/>
          </a:xfrm>
        </p:spPr>
        <p:txBody>
          <a:bodyPr rtlCol="1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1144588" y="2667000"/>
            <a:ext cx="4876800" cy="3124200"/>
          </a:xfrm>
        </p:spPr>
        <p:txBody>
          <a:bodyPr rtlCol="1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173789" y="2658533"/>
            <a:ext cx="4588931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173788" y="3243262"/>
            <a:ext cx="4876800" cy="2547937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144587" y="2667000"/>
            <a:ext cx="4604280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1144587" y="3243262"/>
            <a:ext cx="4876801" cy="2547937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501468" y="1600200"/>
            <a:ext cx="3549121" cy="1371600"/>
          </a:xfrm>
        </p:spPr>
        <p:txBody>
          <a:bodyPr rtlCol="1" anchor="b">
            <a:normAutofit/>
          </a:bodyPr>
          <a:lstStyle>
            <a:lvl1pPr algn="r" rtl="1">
              <a:defRPr sz="2400" b="0"/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1144587" y="609601"/>
            <a:ext cx="5943601" cy="5181600"/>
          </a:xfrm>
        </p:spPr>
        <p:txBody>
          <a:bodyPr rtlCol="1" anchor="ctr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501468" y="2971800"/>
            <a:ext cx="3549121" cy="18288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5716588" y="1600200"/>
            <a:ext cx="5334001" cy="1371600"/>
          </a:xfrm>
        </p:spPr>
        <p:txBody>
          <a:bodyPr rtlCol="1" anchor="b">
            <a:normAutofit/>
          </a:bodyPr>
          <a:lstStyle>
            <a:lvl1pPr algn="r" rtl="1"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4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481668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5716588" y="2971800"/>
            <a:ext cx="5334001" cy="18288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4878388" y="5883275"/>
            <a:ext cx="9144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945188" y="5883275"/>
            <a:ext cx="5105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3225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144589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1754188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ar-SA" smtClean="0"/>
              <a:pPr/>
              <a:t>21/12/42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3506788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1126821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r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764766" y="609601"/>
            <a:ext cx="8676222" cy="3200400"/>
          </a:xfrm>
        </p:spPr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H="1">
            <a:off x="1764766" y="3886200"/>
            <a:ext cx="8676222" cy="1905000"/>
          </a:xfrm>
        </p:spPr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شبكي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19</ap:TotalTime>
  <ap:Words>1</ap:Words>
  <ap:PresentationFormat>شاشة عريضة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ap:HeadingPairs>
  <ap:TitlesOfParts>
    <vt:vector baseType="lpstr" size="4">
      <vt:lpstr>Arial</vt:lpstr>
      <vt:lpstr>Tahoma</vt:lpstr>
      <vt:lpstr>شبكي</vt:lpstr>
      <vt:lpstr>عرض تقديمي في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2021-07-30T00:08:16Z</dcterms:modified>
</cp:coreProperties>
</file>