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98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7895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8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873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169802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01371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91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809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3909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8/2/2013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98908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87112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91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7291146"/>
      </p:ext>
    </p:extLst>
  </p:cSld>
  <p:clrMapOvr>
    <a:masterClrMapping/>
  </p:clrMapOvr>
</p:sld>
</file>

<file path=ppt/theme/theme11.xml><?xml version="1.0" encoding="utf-8"?>
<a:theme xmlns:a="http://schemas.openxmlformats.org/drawingml/2006/main" name="متروبوليتان">
  <a:themeElements>
    <a:clrScheme name="متروبوليتان">
      <a:dk1>
        <a:srgbClr val="000000"/>
      </a:dk1>
      <a:lt1>
        <a:srgbClr val="FFFFFF"/>
      </a:lt1>
      <a:dk2>
        <a:srgbClr val="303034"/>
      </a:dk2>
      <a:lt2>
        <a:srgbClr val="DFDFE4"/>
      </a:lt2>
      <a:accent1>
        <a:srgbClr val="00AEEF"/>
      </a:accent1>
      <a:accent2>
        <a:srgbClr val="8CC600"/>
      </a:accent2>
      <a:accent3>
        <a:srgbClr val="FFBE00"/>
      </a:accent3>
      <a:accent4>
        <a:srgbClr val="FF0097"/>
      </a:accent4>
      <a:accent5>
        <a:srgbClr val="0071BC"/>
      </a:accent5>
      <a:accent6>
        <a:srgbClr val="FF8600"/>
      </a:accent6>
      <a:hlink>
        <a:srgbClr val="2424F0"/>
      </a:hlink>
      <a:folHlink>
        <a:srgbClr val="808080"/>
      </a:folHlink>
    </a:clrScheme>
    <a:fontScheme name="متروبوليتان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تروبوليتان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TM00001030</ap:Template>
  <ap:TotalTime>0</ap:TotalTime>
  <ap:Words>0</ap:Words>
  <ap:Application>Microsoft Office PowerPoint</ap:Application>
  <ap:PresentationFormat>ملء الشاشة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Arial</vt:lpstr>
      <vt:lpstr>Calibri Light</vt:lpstr>
      <vt:lpstr>Times New Roman</vt:lpstr>
      <vt:lpstr>متروبوليتان</vt:lpstr>
      <vt:lpstr>عرض تقديمي في PowerPoint</vt:lpstr>
    </vt:vector>
  </ap:TitlesOfParts>
  <ap:Company/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Sarun Da-asa</dc:creator>
  <cp:lastModifiedBy>Paphinwich Jaisuekool</cp:lastModifiedBy>
  <cp:revision>2</cp:revision>
  <dcterms:created xsi:type="dcterms:W3CDTF">2013-07-31T05:21:26Z</dcterms:created>
  <dcterms:modified xsi:type="dcterms:W3CDTF">2013-08-02T04:37:16Z</dcterms:modified>
</cp:coreProperties>
</file>