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g" ContentType="image/jpeg"/>
  <Default Extension="xlsx" ContentType="application/vnd.openxmlformats-officedocument.spreadsheetml.sheet"/>
  <Override PartName="/docProps/core.xml" ContentType="application/vnd.openxmlformats-package.core-properties+xml"/>
  <Override PartName="/ppt/presentation.xml" ContentType="application/vnd.openxmlformats-officedocument.presentationml.presentation.main+xml"/>
  <Override PartName="/ppt/slides/slide61.xml" ContentType="application/vnd.openxmlformats-officedocument.presentationml.slide+xml"/>
  <Override PartName="/ppt/notesSlides/notesSlide61.xml" ContentType="application/vnd.openxmlformats-officedocument.presentationml.notesSlide+xml"/>
  <Override PartName="/ppt/notesMasters/notesMaster11.xml" ContentType="application/vnd.openxmlformats-officedocument.presentationml.notesMaster+xml"/>
  <Override PartName="/ppt/theme/theme51.xml" ContentType="application/vnd.openxmlformats-officedocument.theme+xml"/>
  <Override PartName="/ppt/slideLayouts/slideLayout121.xml" ContentType="application/vnd.openxmlformats-officedocument.presentationml.slideLayout+xml"/>
  <Override PartName="/ppt/slideMasters/slideMaster21.xml" ContentType="application/vnd.openxmlformats-officedocument.presentationml.slideMaster+xml"/>
  <Override PartName="/ppt/slideLayouts/slideLayout192.xml" ContentType="application/vnd.openxmlformats-officedocument.presentationml.slideLayout+xml"/>
  <Override PartName="/ppt/slideLayouts/slideLayout143.xml" ContentType="application/vnd.openxmlformats-officedocument.presentationml.slideLayout+xml"/>
  <Override PartName="/ppt/slideLayouts/slideLayout184.xml" ContentType="application/vnd.openxmlformats-officedocument.presentationml.slideLayout+xml"/>
  <Override PartName="/ppt/theme/theme22.xml" ContentType="application/vnd.openxmlformats-officedocument.theme+xml"/>
  <Override PartName="/ppt/slideLayouts/slideLayout135.xml" ContentType="application/vnd.openxmlformats-officedocument.presentationml.slideLayout+xml"/>
  <Override PartName="/ppt/slideLayouts/slideLayout176.xml" ContentType="application/vnd.openxmlformats-officedocument.presentationml.slideLayout+xml"/>
  <Override PartName="/ppt/slideLayouts/slideLayout227.xml" ContentType="application/vnd.openxmlformats-officedocument.presentationml.slideLayout+xml"/>
  <Override PartName="/ppt/slideLayouts/slideLayout168.xml" ContentType="application/vnd.openxmlformats-officedocument.presentationml.slideLayout+xml"/>
  <Override PartName="/ppt/slideLayouts/slideLayout219.xml" ContentType="application/vnd.openxmlformats-officedocument.presentationml.slideLayout+xml"/>
  <Override PartName="/ppt/slideLayouts/slideLayout1510.xml" ContentType="application/vnd.openxmlformats-officedocument.presentationml.slideLayout+xml"/>
  <Override PartName="/ppt/slideLayouts/slideLayout2011.xml" ContentType="application/vnd.openxmlformats-officedocument.presentationml.slideLayout+xml"/>
  <Override PartName="/ppt/slides/slide112.xml" ContentType="application/vnd.openxmlformats-officedocument.presentationml.slide+xml"/>
  <Override PartName="/ppt/notesSlides/notesSlide112.xml" ContentType="application/vnd.openxmlformats-officedocument.presentationml.notesSlide+xml"/>
  <Override PartName="/ppt/slideLayouts/slideLayout512.xml" ContentType="application/vnd.openxmlformats-officedocument.presentationml.slideLayout+xml"/>
  <Override PartName="/ppt/slideMasters/slideMaster12.xml" ContentType="application/vnd.openxmlformats-officedocument.presentationml.slideMaster+xml"/>
  <Override PartName="/ppt/slideLayouts/slideLayout813.xml" ContentType="application/vnd.openxmlformats-officedocument.presentationml.slideLayout+xml"/>
  <Override PartName="/ppt/slideLayouts/slideLayout314.xml" ContentType="application/vnd.openxmlformats-officedocument.presentationml.slideLayout+xml"/>
  <Override PartName="/ppt/slideLayouts/slideLayout715.xml" ContentType="application/vnd.openxmlformats-officedocument.presentationml.slideLayout+xml"/>
  <Override PartName="/ppt/theme/theme13.xml" ContentType="application/vnd.openxmlformats-officedocument.theme+xml"/>
  <Override PartName="/ppt/slideLayouts/slideLayout216.xml" ContentType="application/vnd.openxmlformats-officedocument.presentationml.slideLayout+xml"/>
  <Override PartName="/ppt/slideLayouts/slideLayout117.xml" ContentType="application/vnd.openxmlformats-officedocument.presentationml.slideLayout+xml"/>
  <Override PartName="/ppt/slideLayouts/slideLayout618.xml" ContentType="application/vnd.openxmlformats-officedocument.presentationml.slideLayout+xml"/>
  <Override PartName="/ppt/slideLayouts/slideLayout1119.xml" ContentType="application/vnd.openxmlformats-officedocument.presentationml.slideLayout+xml"/>
  <Override PartName="/ppt/slideLayouts/slideLayout1020.xml" ContentType="application/vnd.openxmlformats-officedocument.presentationml.slideLayout+xml"/>
  <Override PartName="/ppt/slideLayouts/slideLayout421.xml" ContentType="application/vnd.openxmlformats-officedocument.presentationml.slideLayout+xml"/>
  <Override PartName="/ppt/slideLayouts/slideLayout922.xml" ContentType="application/vnd.openxmlformats-officedocument.presentationml.slideLayout+xml"/>
  <Override PartName="/ppt/slides/slide193.xml" ContentType="application/vnd.openxmlformats-officedocument.presentationml.slide+xml"/>
  <Override PartName="/ppt/notesSlides/notesSlide193.xml" ContentType="application/vnd.openxmlformats-officedocument.presentationml.notesSlide+xml"/>
  <Override PartName="/ppt/slideLayouts/slideLayout3523.xml" ContentType="application/vnd.openxmlformats-officedocument.presentationml.slideLayout+xml"/>
  <Override PartName="/ppt/slideMasters/slideMaster43.xml" ContentType="application/vnd.openxmlformats-officedocument.presentationml.slideMaster+xml"/>
  <Override PartName="/ppt/slideLayouts/slideLayout4124.xml" ContentType="application/vnd.openxmlformats-officedocument.presentationml.slideLayout+xml"/>
  <Override PartName="/ppt/slideLayouts/slideLayout3625.xml" ContentType="application/vnd.openxmlformats-officedocument.presentationml.slideLayout+xml"/>
  <Override PartName="/ppt/slideLayouts/slideLayout4026.xml" ContentType="application/vnd.openxmlformats-officedocument.presentationml.slideLayout+xml"/>
  <Override PartName="/ppt/theme/theme44.xml" ContentType="application/vnd.openxmlformats-officedocument.theme+xml"/>
  <Override PartName="/ppt/slideLayouts/slideLayout3427.xml" ContentType="application/vnd.openxmlformats-officedocument.presentationml.slideLayout+xml"/>
  <Override PartName="/ppt/slideLayouts/slideLayout3928.xml" ContentType="application/vnd.openxmlformats-officedocument.presentationml.slideLayout+xml"/>
  <Override PartName="/ppt/slideLayouts/slideLayout4429.xml" ContentType="application/vnd.openxmlformats-officedocument.presentationml.slideLayout+xml"/>
  <Override PartName="/ppt/slideLayouts/slideLayout3830.xml" ContentType="application/vnd.openxmlformats-officedocument.presentationml.slideLayout+xml"/>
  <Override PartName="/ppt/slideLayouts/slideLayout4331.xml" ContentType="application/vnd.openxmlformats-officedocument.presentationml.slideLayout+xml"/>
  <Override PartName="/ppt/slideLayouts/slideLayout3732.xml" ContentType="application/vnd.openxmlformats-officedocument.presentationml.slideLayout+xml"/>
  <Override PartName="/ppt/slideLayouts/slideLayout4233.xml" ContentType="application/vnd.openxmlformats-officedocument.presentationml.slideLayout+xml"/>
  <Override PartName="/customXml/item3.xml" ContentType="application/xml"/>
  <Override PartName="/customXml/itemProps31.xml" ContentType="application/vnd.openxmlformats-officedocument.customXmlProperties+xml"/>
  <Override PartName="/ppt/slides/slide144.xml" ContentType="application/vnd.openxmlformats-officedocument.presentationml.slide+xml"/>
  <Override PartName="/ppt/notesSlides/notesSlide144.xml" ContentType="application/vnd.openxmlformats-officedocument.presentationml.notesSlide+xml"/>
  <Override PartName="/ppt/slideLayouts/slideLayout2334.xml" ContentType="application/vnd.openxmlformats-officedocument.presentationml.slideLayout+xml"/>
  <Override PartName="/ppt/slideMasters/slideMaster34.xml" ContentType="application/vnd.openxmlformats-officedocument.presentationml.slideMaster+xml"/>
  <Override PartName="/ppt/slideLayouts/slideLayout3035.xml" ContentType="application/vnd.openxmlformats-officedocument.presentationml.slideLayout+xml"/>
  <Override PartName="/ppt/slideLayouts/slideLayout2536.xml" ContentType="application/vnd.openxmlformats-officedocument.presentationml.slideLayout+xml"/>
  <Override PartName="/ppt/slideLayouts/slideLayout2937.xml" ContentType="application/vnd.openxmlformats-officedocument.presentationml.slideLayout+xml"/>
  <Override PartName="/ppt/theme/theme35.xml" ContentType="application/vnd.openxmlformats-officedocument.theme+xml"/>
  <Override PartName="/ppt/slideLayouts/slideLayout2438.xml" ContentType="application/vnd.openxmlformats-officedocument.presentationml.slideLayout+xml"/>
  <Override PartName="/ppt/slideLayouts/slideLayout2839.xml" ContentType="application/vnd.openxmlformats-officedocument.presentationml.slideLayout+xml"/>
  <Override PartName="/ppt/slideLayouts/slideLayout3340.xml" ContentType="application/vnd.openxmlformats-officedocument.presentationml.slideLayout+xml"/>
  <Override PartName="/ppt/slideLayouts/slideLayout2741.xml" ContentType="application/vnd.openxmlformats-officedocument.presentationml.slideLayout+xml"/>
  <Override PartName="/ppt/slideLayouts/slideLayout3242.xml" ContentType="application/vnd.openxmlformats-officedocument.presentationml.slideLayout+xml"/>
  <Override PartName="/ppt/slideLayouts/slideLayout2643.xml" ContentType="application/vnd.openxmlformats-officedocument.presentationml.slideLayout+xml"/>
  <Override PartName="/ppt/slideLayouts/slideLayout3144.xml" ContentType="application/vnd.openxmlformats-officedocument.presentationml.slideLayout+xml"/>
  <Override PartName="/ppt/slides/slide55.xml" ContentType="application/vnd.openxmlformats-officedocument.presentationml.slide+xml"/>
  <Override PartName="/ppt/notesSlides/notesSlide55.xml" ContentType="application/vnd.openxmlformats-officedocument.presentationml.notesSlide+xml"/>
  <Override PartName="/ppt/slides/slide106.xml" ContentType="application/vnd.openxmlformats-officedocument.presentationml.slide+xml"/>
  <Override PartName="/ppt/notesSlides/notesSlide106.xml" ContentType="application/vnd.openxmlformats-officedocument.presentationml.notesSlide+xml"/>
  <Override PartName="/ppt/slides/slide187.xml" ContentType="application/vnd.openxmlformats-officedocument.presentationml.slide+xml"/>
  <Override PartName="/ppt/notesSlides/notesSlide187.xml" ContentType="application/vnd.openxmlformats-officedocument.presentationml.notesSlide+xml"/>
  <Override PartName="/ppt/tableStyles.xml" ContentType="application/vnd.openxmlformats-officedocument.presentationml.tableStyles+xml"/>
  <Override PartName="/customXml/item22.xml" ContentType="application/xml"/>
  <Override PartName="/customXml/itemProps22.xml" ContentType="application/vnd.openxmlformats-officedocument.customXmlProperties+xml"/>
  <Override PartName="/ppt/slides/slide98.xml" ContentType="application/vnd.openxmlformats-officedocument.presentationml.slide+xml"/>
  <Override PartName="/ppt/notesSlides/notesSlide98.xml" ContentType="application/vnd.openxmlformats-officedocument.presentationml.notesSlide+xml"/>
  <Override PartName="/ppt/slides/slide139.xml" ContentType="application/vnd.openxmlformats-officedocument.presentationml.slide+xml"/>
  <Override PartName="/ppt/charts/chart21.xml" ContentType="application/vnd.openxmlformats-officedocument.drawingml.chart+xml"/>
  <Override PartName="/ppt/charts/colors2.xml" ContentType="application/vnd.ms-office.chartcolorstyle+xml"/>
  <Override PartName="/ppt/charts/style2.xml" ContentType="application/vnd.ms-office.chartstyle+xml"/>
  <Override PartName="/ppt/notesSlides/notesSlide139.xml" ContentType="application/vnd.openxmlformats-officedocument.presentationml.notesSlide+xml"/>
  <Override PartName="/ppt/commentAuthors.xml" ContentType="application/vnd.openxmlformats-officedocument.presentationml.commentAuthors+xml"/>
  <Override PartName="/customXml/item13.xml" ContentType="application/xml"/>
  <Override PartName="/customXml/itemProps13.xml" ContentType="application/vnd.openxmlformats-officedocument.customXmlProperties+xml"/>
  <Override PartName="/ppt/slides/slide410.xml" ContentType="application/vnd.openxmlformats-officedocument.presentationml.slide+xml"/>
  <Override PartName="/ppt/notesSlides/notesSlide410.xml" ContentType="application/vnd.openxmlformats-officedocument.presentationml.notesSlide+xml"/>
  <Override PartName="/ppt/slides/slide1711.xml" ContentType="application/vnd.openxmlformats-officedocument.presentationml.slide+xml"/>
  <Override PartName="/ppt/notesSlides/notesSlide1711.xml" ContentType="application/vnd.openxmlformats-officedocument.presentationml.notesSlide+xml"/>
  <Override PartName="/ppt/slides/slide812.xml" ContentType="application/vnd.openxmlformats-officedocument.presentationml.slide+xml"/>
  <Override PartName="/ppt/charts/chart12.xml" ContentType="application/vnd.openxmlformats-officedocument.drawingml.chart+xml"/>
  <Override PartName="/ppt/charts/colors12.xml" ContentType="application/vnd.ms-office.chartcolorstyle+xml"/>
  <Override PartName="/ppt/charts/style12.xml" ContentType="application/vnd.ms-office.chartstyle+xml"/>
  <Override PartName="/ppt/notesSlides/notesSlide812.xml" ContentType="application/vnd.openxmlformats-officedocument.presentationml.notesSlide+xml"/>
  <Override PartName="/ppt/slides/slide1613.xml" ContentType="application/vnd.openxmlformats-officedocument.presentationml.slide+xml"/>
  <Override PartName="/ppt/charts/chart33.xml" ContentType="application/vnd.openxmlformats-officedocument.drawingml.chart+xml"/>
  <Override PartName="/ppt/charts/colors33.xml" ContentType="application/vnd.ms-office.chartcolorstyle+xml"/>
  <Override PartName="/ppt/charts/style33.xml" ContentType="application/vnd.ms-office.chartstyle+xml"/>
  <Override PartName="/ppt/notesSlides/notesSlide1613.xml" ContentType="application/vnd.openxmlformats-officedocument.presentationml.notesSlide+xml"/>
  <Override PartName="/ppt/slides/slide314.xml" ContentType="application/vnd.openxmlformats-officedocument.presentationml.slide+xml"/>
  <Override PartName="/ppt/notesSlides/notesSlide314.xml" ContentType="application/vnd.openxmlformats-officedocument.presentationml.notesSlide+xml"/>
  <Override PartName="/ppt/slides/slide1215.xml" ContentType="application/vnd.openxmlformats-officedocument.presentationml.slide+xml"/>
  <Override PartName="/ppt/diagrams/data11.xml" ContentType="application/vnd.openxmlformats-officedocument.drawingml.diagramData+xml"/>
  <Override PartName="/ppt/diagrams/drawing1.xml" ContentType="application/vnd.ms-office.drawingml.diagramDrawing+xml"/>
  <Override PartName="/ppt/notesSlides/notesSlide1215.xml" ContentType="application/vnd.openxmlformats-officedocument.presentationml.notesSlide+xml"/>
  <Override PartName="/ppt/diagrams/colors11.xml" ContentType="application/vnd.openxmlformats-officedocument.drawingml.diagramColors+xml"/>
  <Override PartName="/ppt/diagrams/quickStyle11.xml" ContentType="application/vnd.openxmlformats-officedocument.drawingml.diagramStyle+xml"/>
  <Override PartName="/ppt/diagrams/layout11.xml" ContentType="application/vnd.openxmlformats-officedocument.drawingml.diagramLayout+xml"/>
  <Override PartName="/ppt/viewProps.xml" ContentType="application/vnd.openxmlformats-officedocument.presentationml.viewProps+xml"/>
  <Override PartName="/ppt/slides/slide216.xml" ContentType="application/vnd.openxmlformats-officedocument.presentationml.slide+xml"/>
  <Override PartName="/ppt/notesSlides/notesSlide216.xml" ContentType="application/vnd.openxmlformats-officedocument.presentationml.notesSlide+xml"/>
  <Override PartName="/ppt/slides/slide717.xml" ContentType="application/vnd.openxmlformats-officedocument.presentationml.slide+xml"/>
  <Override PartName="/ppt/notesSlides/notesSlide717.xml" ContentType="application/vnd.openxmlformats-officedocument.presentationml.notesSlide+xml"/>
  <Override PartName="/ppt/slides/slide1518.xml" ContentType="application/vnd.openxmlformats-officedocument.presentationml.slide+xml"/>
  <Override PartName="/ppt/notesSlides/notesSlide1518.xml" ContentType="application/vnd.openxmlformats-officedocument.presentationml.notesSlide+xml"/>
  <Override PartName="/ppt/slides/slide2019.xml" ContentType="application/vnd.openxmlformats-officedocument.presentationml.slide+xml"/>
  <Override PartName="/ppt/notesSlides/notesSlide2019.xml" ContentType="application/vnd.openxmlformats-officedocument.presentationml.notesSlide+xml"/>
  <Override PartName="/ppt/presProps.xml" ContentType="application/vnd.openxmlformats-officedocument.presentationml.presProps+xml"/>
  <Override PartName="/ppt/slides/slide120.xml" ContentType="application/vnd.openxmlformats-officedocument.presentationml.slide+xml"/>
  <Override PartName="/ppt/notesSlides/notesSlide120.xml" ContentType="application/vnd.openxmlformats-officedocument.presentationml.notesSlide+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autoCompressPictures="0">
  <p:sldMasterIdLst>
    <p:sldMasterId id="2147483864" r:id="rId4"/>
    <p:sldMasterId id="2147483888" r:id="rId5"/>
    <p:sldMasterId id="2147483900" r:id="rId6"/>
    <p:sldMasterId id="2147483912" r:id="rId7"/>
  </p:sldMasterIdLst>
  <p:notesMasterIdLst>
    <p:notesMasterId r:id="rId28"/>
  </p:notesMasterIdLst>
  <p:sldIdLst>
    <p:sldId id="256" r:id="rId8"/>
    <p:sldId id="277" r:id="rId9"/>
    <p:sldId id="267" r:id="rId10"/>
    <p:sldId id="278" r:id="rId11"/>
    <p:sldId id="280" r:id="rId12"/>
    <p:sldId id="258" r:id="rId13"/>
    <p:sldId id="259" r:id="rId14"/>
    <p:sldId id="281" r:id="rId15"/>
    <p:sldId id="270" r:id="rId16"/>
    <p:sldId id="260" r:id="rId17"/>
    <p:sldId id="276" r:id="rId18"/>
    <p:sldId id="282" r:id="rId19"/>
    <p:sldId id="263" r:id="rId20"/>
    <p:sldId id="271" r:id="rId21"/>
    <p:sldId id="272" r:id="rId22"/>
    <p:sldId id="273" r:id="rId23"/>
    <p:sldId id="274" r:id="rId24"/>
    <p:sldId id="265" r:id="rId25"/>
    <p:sldId id="266"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الجزء الأمامي" id="{05CDB963-8A90-4731-BD28-2E30D3FF484D}">
          <p14:sldIdLst>
            <p14:sldId id="256"/>
            <p14:sldId id="277"/>
            <p14:sldId id="267"/>
            <p14:sldId id="278"/>
            <p14:sldId id="280"/>
          </p14:sldIdLst>
        </p14:section>
        <p14:section name="العضو 1 في المجموعة" id="{67C82EDF-45E1-4F40-99E4-61CBD9D71B6D}">
          <p14:sldIdLst>
            <p14:sldId id="258"/>
            <p14:sldId id="259"/>
            <p14:sldId id="281"/>
            <p14:sldId id="270"/>
          </p14:sldIdLst>
        </p14:section>
        <p14:section name="العضو 2 في المجموعة" id="{32CC8908-2DD1-4586-B325-D49E78524F47}">
          <p14:sldIdLst>
            <p14:sldId id="260"/>
            <p14:sldId id="276"/>
            <p14:sldId id="282"/>
            <p14:sldId id="263"/>
          </p14:sldIdLst>
        </p14:section>
        <p14:section name="العضو 3 في المجموعة" id="{B5B72871-FE73-4A50-BCA1-1D7369E16A16}">
          <p14:sldIdLst>
            <p14:sldId id="271"/>
            <p14:sldId id="272"/>
            <p14:sldId id="273"/>
            <p14:sldId id="274"/>
          </p14:sldIdLst>
        </p14:section>
        <p14:section name="خاتمة عامة" id="{29DF22C9-5858-4D83-9365-7B659F873499}">
          <p14:sldIdLst>
            <p14:sldId id="265"/>
            <p14:sldId id="266"/>
            <p14:sldId id="27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الكاتب" initials="ا"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975" autoAdjust="0"/>
    <p:restoredTop sz="70247" autoAdjust="0"/>
  </p:normalViewPr>
  <p:slideViewPr>
    <p:cSldViewPr snapToGrid="0">
      <p:cViewPr varScale="1">
        <p:scale>
          <a:sx n="95" d="100"/>
          <a:sy n="95" d="100"/>
        </p:scale>
        <p:origin x="678" y="90"/>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ppt/slides/slide61.xml" Id="rId13" /><Relationship Type="http://schemas.openxmlformats.org/officeDocument/2006/relationships/slide" Target="/ppt/slides/slide112.xml" Id="rId18" /><Relationship Type="http://schemas.openxmlformats.org/officeDocument/2006/relationships/slide" Target="/ppt/slides/slide193.xml" Id="rId26" /><Relationship Type="http://schemas.openxmlformats.org/officeDocument/2006/relationships/customXml" Target="/customXml/item3.xml" Id="rId3" /><Relationship Type="http://schemas.openxmlformats.org/officeDocument/2006/relationships/slide" Target="/ppt/slides/slide144.xml" Id="rId21" /><Relationship Type="http://schemas.openxmlformats.org/officeDocument/2006/relationships/slideMaster" Target="/ppt/slideMasters/slideMaster43.xml" Id="rId7" /><Relationship Type="http://schemas.openxmlformats.org/officeDocument/2006/relationships/slide" Target="/ppt/slides/slide55.xml" Id="rId12" /><Relationship Type="http://schemas.openxmlformats.org/officeDocument/2006/relationships/slide" Target="/ppt/slides/slide106.xml" Id="rId17" /><Relationship Type="http://schemas.openxmlformats.org/officeDocument/2006/relationships/slide" Target="/ppt/slides/slide187.xml" Id="rId25" /><Relationship Type="http://schemas.openxmlformats.org/officeDocument/2006/relationships/tableStyles" Target="/ppt/tableStyles.xml" Id="rId33" /><Relationship Type="http://schemas.openxmlformats.org/officeDocument/2006/relationships/customXml" Target="/customXml/item22.xml" Id="rId2" /><Relationship Type="http://schemas.openxmlformats.org/officeDocument/2006/relationships/slide" Target="/ppt/slides/slide98.xml" Id="rId16" /><Relationship Type="http://schemas.openxmlformats.org/officeDocument/2006/relationships/slide" Target="/ppt/slides/slide139.xml" Id="rId20" /><Relationship Type="http://schemas.openxmlformats.org/officeDocument/2006/relationships/commentAuthors" Target="/ppt/commentAuthors.xml" Id="rId29" /><Relationship Type="http://schemas.openxmlformats.org/officeDocument/2006/relationships/customXml" Target="/customXml/item13.xml" Id="rId1" /><Relationship Type="http://schemas.openxmlformats.org/officeDocument/2006/relationships/slideMaster" Target="/ppt/slideMasters/slideMaster34.xml" Id="rId6" /><Relationship Type="http://schemas.openxmlformats.org/officeDocument/2006/relationships/slide" Target="/ppt/slides/slide410.xml" Id="rId11" /><Relationship Type="http://schemas.openxmlformats.org/officeDocument/2006/relationships/slide" Target="/ppt/slides/slide1711.xml" Id="rId24" /><Relationship Type="http://schemas.openxmlformats.org/officeDocument/2006/relationships/theme" Target="/ppt/theme/theme13.xml" Id="rId32" /><Relationship Type="http://schemas.openxmlformats.org/officeDocument/2006/relationships/slideMaster" Target="/ppt/slideMasters/slideMaster21.xml" Id="rId5" /><Relationship Type="http://schemas.openxmlformats.org/officeDocument/2006/relationships/slide" Target="/ppt/slides/slide812.xml" Id="rId15" /><Relationship Type="http://schemas.openxmlformats.org/officeDocument/2006/relationships/slide" Target="/ppt/slides/slide1613.xml" Id="rId23" /><Relationship Type="http://schemas.openxmlformats.org/officeDocument/2006/relationships/notesMaster" Target="/ppt/notesMasters/notesMaster11.xml" Id="rId28" /><Relationship Type="http://schemas.openxmlformats.org/officeDocument/2006/relationships/slide" Target="/ppt/slides/slide314.xml" Id="rId10" /><Relationship Type="http://schemas.openxmlformats.org/officeDocument/2006/relationships/slide" Target="/ppt/slides/slide1215.xml" Id="rId19" /><Relationship Type="http://schemas.openxmlformats.org/officeDocument/2006/relationships/viewProps" Target="/ppt/viewProps.xml" Id="rId31" /><Relationship Type="http://schemas.openxmlformats.org/officeDocument/2006/relationships/slideMaster" Target="/ppt/slideMasters/slideMaster12.xml" Id="rId4" /><Relationship Type="http://schemas.openxmlformats.org/officeDocument/2006/relationships/slide" Target="/ppt/slides/slide216.xml" Id="rId9" /><Relationship Type="http://schemas.openxmlformats.org/officeDocument/2006/relationships/slide" Target="/ppt/slides/slide717.xml" Id="rId14" /><Relationship Type="http://schemas.openxmlformats.org/officeDocument/2006/relationships/slide" Target="/ppt/slides/slide1518.xml" Id="rId22" /><Relationship Type="http://schemas.openxmlformats.org/officeDocument/2006/relationships/slide" Target="/ppt/slides/slide2019.xml" Id="rId27" /><Relationship Type="http://schemas.openxmlformats.org/officeDocument/2006/relationships/presProps" Target="/ppt/presProps.xml" Id="rId30" /><Relationship Type="http://schemas.openxmlformats.org/officeDocument/2006/relationships/slide" Target="/ppt/slides/slide120.xml" Id="rId8" /></Relationships>
</file>

<file path=ppt/charts/_rels/chart12.xml.rels>&#65279;<?xml version="1.0" encoding="utf-8"?><Relationships xmlns="http://schemas.openxmlformats.org/package/2006/relationships"><Relationship Type="http://schemas.openxmlformats.org/officeDocument/2006/relationships/package" Target="/ppt/embeddings/Microsoft_Excel_Worksheet12.xlsx" Id="rId3" /><Relationship Type="http://schemas.microsoft.com/office/2011/relationships/chartColorStyle" Target="/ppt/charts/colors12.xml" Id="rId2" /><Relationship Type="http://schemas.microsoft.com/office/2011/relationships/chartStyle" Target="/ppt/charts/style12.xml" Id="rId1" /></Relationships>
</file>

<file path=ppt/charts/_rels/chart21.xml.rels>&#65279;<?xml version="1.0" encoding="utf-8"?><Relationships xmlns="http://schemas.openxmlformats.org/package/2006/relationships"><Relationship Type="http://schemas.openxmlformats.org/officeDocument/2006/relationships/package" Target="/ppt/embeddings/Microsoft_Excel_Worksheet2.xlsx" Id="rId3" /><Relationship Type="http://schemas.microsoft.com/office/2011/relationships/chartColorStyle" Target="/ppt/charts/colors2.xml" Id="rId2" /><Relationship Type="http://schemas.microsoft.com/office/2011/relationships/chartStyle" Target="/ppt/charts/style2.xml" Id="rId1" /></Relationships>
</file>

<file path=ppt/charts/_rels/chart33.xml.rels>&#65279;<?xml version="1.0" encoding="utf-8"?><Relationships xmlns="http://schemas.openxmlformats.org/package/2006/relationships"><Relationship Type="http://schemas.openxmlformats.org/officeDocument/2006/relationships/package" Target="/ppt/embeddings/Microsoft_Excel_Worksheet33.xlsx" Id="rId3" /><Relationship Type="http://schemas.microsoft.com/office/2011/relationships/chartColorStyle" Target="/ppt/charts/colors33.xml" Id="rId2" /><Relationship Type="http://schemas.microsoft.com/office/2011/relationships/chartStyle" Target="/ppt/charts/style33.xml" Id="rId1" /></Relationships>
</file>

<file path=ppt/charts/chart1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ورقة1!$B$1</c:f>
              <c:strCache>
                <c:ptCount val="1"/>
                <c:pt idx="0">
                  <c:v>الثالث</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ورقة1!$A$2:$A$5</c:f>
              <c:strCache>
                <c:ptCount val="4"/>
                <c:pt idx="0">
                  <c:v>الاختبار 4 </c:v>
                </c:pt>
                <c:pt idx="1">
                  <c:v>الاختبار 3</c:v>
                </c:pt>
                <c:pt idx="2">
                  <c:v>الاختبار 2</c:v>
                </c:pt>
                <c:pt idx="3">
                  <c:v>الاختبار 1</c:v>
                </c:pt>
              </c:strCache>
            </c:strRef>
          </c:cat>
          <c:val>
            <c:numRef>
              <c:f>ورقة1!$B$2:$B$5</c:f>
              <c:numCache>
                <c:formatCode>General</c:formatCode>
                <c:ptCount val="4"/>
                <c:pt idx="0">
                  <c:v>5</c:v>
                </c:pt>
                <c:pt idx="1">
                  <c:v>3</c:v>
                </c:pt>
                <c:pt idx="2">
                  <c:v>2</c:v>
                </c:pt>
                <c:pt idx="3">
                  <c:v>2</c:v>
                </c:pt>
              </c:numCache>
            </c:numRef>
          </c:val>
        </c:ser>
        <c:ser>
          <c:idx val="1"/>
          <c:order val="1"/>
          <c:tx>
            <c:strRef>
              <c:f>ورقة1!$C$1</c:f>
              <c:strCache>
                <c:ptCount val="1"/>
                <c:pt idx="0">
                  <c:v>الثاني</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ورقة1!$A$2:$A$5</c:f>
              <c:strCache>
                <c:ptCount val="4"/>
                <c:pt idx="0">
                  <c:v>الاختبار 4 </c:v>
                </c:pt>
                <c:pt idx="1">
                  <c:v>الاختبار 3</c:v>
                </c:pt>
                <c:pt idx="2">
                  <c:v>الاختبار 2</c:v>
                </c:pt>
                <c:pt idx="3">
                  <c:v>الاختبار 1</c:v>
                </c:pt>
              </c:strCache>
            </c:strRef>
          </c:cat>
          <c:val>
            <c:numRef>
              <c:f>ورقة1!$C$2:$C$5</c:f>
              <c:numCache>
                <c:formatCode>General</c:formatCode>
                <c:ptCount val="4"/>
                <c:pt idx="0">
                  <c:v>2.8</c:v>
                </c:pt>
                <c:pt idx="1">
                  <c:v>1.8</c:v>
                </c:pt>
                <c:pt idx="2">
                  <c:v>4.4000000000000004</c:v>
                </c:pt>
                <c:pt idx="3">
                  <c:v>2.4</c:v>
                </c:pt>
              </c:numCache>
            </c:numRef>
          </c:val>
        </c:ser>
        <c:ser>
          <c:idx val="2"/>
          <c:order val="2"/>
          <c:tx>
            <c:strRef>
              <c:f>ورقة1!$D$1</c:f>
              <c:strCache>
                <c:ptCount val="1"/>
                <c:pt idx="0">
                  <c:v>الأول</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ورقة1!$A$2:$A$5</c:f>
              <c:strCache>
                <c:ptCount val="4"/>
                <c:pt idx="0">
                  <c:v>الاختبار 4 </c:v>
                </c:pt>
                <c:pt idx="1">
                  <c:v>الاختبار 3</c:v>
                </c:pt>
                <c:pt idx="2">
                  <c:v>الاختبار 2</c:v>
                </c:pt>
                <c:pt idx="3">
                  <c:v>الاختبار 1</c:v>
                </c:pt>
              </c:strCache>
            </c:strRef>
          </c:cat>
          <c:val>
            <c:numRef>
              <c:f>ورقة1!$D$2:$D$5</c:f>
              <c:numCache>
                <c:formatCode>General</c:formatCode>
                <c:ptCount val="4"/>
                <c:pt idx="0">
                  <c:v>4.5</c:v>
                </c:pt>
                <c:pt idx="1">
                  <c:v>3.5</c:v>
                </c:pt>
                <c:pt idx="2">
                  <c:v>2.5</c:v>
                </c:pt>
                <c:pt idx="3">
                  <c:v>4.3</c:v>
                </c:pt>
              </c:numCache>
            </c:numRef>
          </c:val>
        </c:ser>
        <c:dLbls>
          <c:dLblPos val="outEnd"/>
          <c:showLegendKey val="0"/>
          <c:showVal val="1"/>
          <c:showCatName val="0"/>
          <c:showSerName val="0"/>
          <c:showPercent val="0"/>
          <c:showBubbleSize val="0"/>
        </c:dLbls>
        <c:gapWidth val="219"/>
        <c:overlap val="-27"/>
        <c:axId val="165737440"/>
        <c:axId val="165738000"/>
      </c:barChart>
      <c:catAx>
        <c:axId val="165737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crossAx val="165738000"/>
        <c:crosses val="autoZero"/>
        <c:auto val="1"/>
        <c:lblAlgn val="ctr"/>
        <c:lblOffset val="100"/>
        <c:noMultiLvlLbl val="0"/>
      </c:catAx>
      <c:valAx>
        <c:axId val="165738000"/>
        <c:scaling>
          <c:orientation val="minMax"/>
        </c:scaling>
        <c:delete val="1"/>
        <c:axPos val="l"/>
        <c:numFmt formatCode="General" sourceLinked="1"/>
        <c:majorTickMark val="none"/>
        <c:minorTickMark val="none"/>
        <c:tickLblPos val="nextTo"/>
        <c:crossAx val="1657374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legend>
    <c:plotVisOnly val="1"/>
    <c:dispBlanksAs val="gap"/>
    <c:showDLblsOverMax val="0"/>
  </c:chart>
  <c:spPr>
    <a:noFill/>
    <a:ln>
      <a:noFill/>
    </a:ln>
    <a:effectLst/>
  </c:spPr>
  <c:txPr>
    <a:bodyPr/>
    <a:lstStyle/>
    <a:p>
      <a:pPr>
        <a:defRPr>
          <a:latin typeface="Tahoma" panose="020B0604030504040204" pitchFamily="34" charset="0"/>
          <a:ea typeface="Tahoma" panose="020B0604030504040204" pitchFamily="34" charset="0"/>
          <a:cs typeface="Tahoma" panose="020B0604030504040204" pitchFamily="34" charset="0"/>
        </a:defRPr>
      </a:pPr>
      <a:endParaRPr lang="ar-SA"/>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ورقة1!$B$1</c:f>
              <c:strCache>
                <c:ptCount val="1"/>
                <c:pt idx="0">
                  <c:v>المبيعات</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numFmt formatCode="General" sourceLinked="0"/>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ورقة1!$A$2:$A$5</c:f>
              <c:strCache>
                <c:ptCount val="4"/>
                <c:pt idx="0">
                  <c:v>العنصر 4</c:v>
                </c:pt>
                <c:pt idx="1">
                  <c:v>العنصر 3</c:v>
                </c:pt>
                <c:pt idx="2">
                  <c:v>العنصر 2</c:v>
                </c:pt>
                <c:pt idx="3">
                  <c:v>العنصر 1</c:v>
                </c:pt>
              </c:strCache>
            </c:strRef>
          </c:cat>
          <c:val>
            <c:numRef>
              <c:f>ورقة1!$B$2:$B$5</c:f>
              <c:numCache>
                <c:formatCode>General</c:formatCode>
                <c:ptCount val="4"/>
                <c:pt idx="0">
                  <c:v>1.2</c:v>
                </c:pt>
                <c:pt idx="1">
                  <c:v>1.4</c:v>
                </c:pt>
                <c:pt idx="2">
                  <c:v>3.2</c:v>
                </c:pt>
                <c:pt idx="3">
                  <c:v>8.1999999999999993</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legend>
    <c:plotVisOnly val="1"/>
    <c:dispBlanksAs val="gap"/>
    <c:showDLblsOverMax val="0"/>
  </c:chart>
  <c:spPr>
    <a:noFill/>
    <a:ln>
      <a:noFill/>
    </a:ln>
    <a:effectLst/>
  </c:spPr>
  <c:txPr>
    <a:bodyPr/>
    <a:lstStyle/>
    <a:p>
      <a:pPr>
        <a:defRPr>
          <a:latin typeface="Tahoma" panose="020B0604030504040204" pitchFamily="34" charset="0"/>
          <a:ea typeface="Tahoma" panose="020B0604030504040204" pitchFamily="34" charset="0"/>
          <a:cs typeface="Tahoma" panose="020B0604030504040204" pitchFamily="34" charset="0"/>
        </a:defRPr>
      </a:pPr>
      <a:endParaRPr lang="ar-SA"/>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tx>
            <c:strRef>
              <c:f>ورقة1!$B$1</c:f>
              <c:strCache>
                <c:ptCount val="1"/>
                <c:pt idx="0">
                  <c:v>سلسلة 1</c:v>
                </c:pt>
              </c:strCache>
            </c:strRef>
          </c:tx>
          <c:spPr>
            <a:ln w="28575" cap="rnd">
              <a:solidFill>
                <a:schemeClr val="accent1">
                  <a:shade val="65000"/>
                </a:schemeClr>
              </a:solidFill>
              <a:round/>
            </a:ln>
            <a:effectLst/>
          </c:spPr>
          <c:marker>
            <c:symbol val="none"/>
          </c:marker>
          <c:cat>
            <c:strRef>
              <c:f>ورقة1!$A$2:$A$5</c:f>
              <c:strCache>
                <c:ptCount val="4"/>
                <c:pt idx="0">
                  <c:v>فئة 1</c:v>
                </c:pt>
                <c:pt idx="1">
                  <c:v>فئة 2</c:v>
                </c:pt>
                <c:pt idx="2">
                  <c:v>فئة 3</c:v>
                </c:pt>
                <c:pt idx="3">
                  <c:v>فئة 4</c:v>
                </c:pt>
              </c:strCache>
            </c:strRef>
          </c:cat>
          <c:val>
            <c:numRef>
              <c:f>ورقة1!$B$2:$B$5</c:f>
              <c:numCache>
                <c:formatCode>General</c:formatCode>
                <c:ptCount val="4"/>
                <c:pt idx="0">
                  <c:v>4.3</c:v>
                </c:pt>
                <c:pt idx="1">
                  <c:v>2.5</c:v>
                </c:pt>
                <c:pt idx="2">
                  <c:v>3.5</c:v>
                </c:pt>
                <c:pt idx="3">
                  <c:v>4.5</c:v>
                </c:pt>
              </c:numCache>
            </c:numRef>
          </c:val>
          <c:smooth val="0"/>
        </c:ser>
        <c:ser>
          <c:idx val="1"/>
          <c:order val="1"/>
          <c:tx>
            <c:strRef>
              <c:f>ورقة1!$C$1</c:f>
              <c:strCache>
                <c:ptCount val="1"/>
                <c:pt idx="0">
                  <c:v>سلسلة 2</c:v>
                </c:pt>
              </c:strCache>
            </c:strRef>
          </c:tx>
          <c:spPr>
            <a:ln w="28575" cap="rnd">
              <a:solidFill>
                <a:schemeClr val="accent1"/>
              </a:solidFill>
              <a:round/>
            </a:ln>
            <a:effectLst/>
          </c:spPr>
          <c:marker>
            <c:symbol val="none"/>
          </c:marker>
          <c:cat>
            <c:strRef>
              <c:f>ورقة1!$A$2:$A$5</c:f>
              <c:strCache>
                <c:ptCount val="4"/>
                <c:pt idx="0">
                  <c:v>فئة 1</c:v>
                </c:pt>
                <c:pt idx="1">
                  <c:v>فئة 2</c:v>
                </c:pt>
                <c:pt idx="2">
                  <c:v>فئة 3</c:v>
                </c:pt>
                <c:pt idx="3">
                  <c:v>فئة 4</c:v>
                </c:pt>
              </c:strCache>
            </c:strRef>
          </c:cat>
          <c:val>
            <c:numRef>
              <c:f>ورقة1!$C$2:$C$5</c:f>
              <c:numCache>
                <c:formatCode>General</c:formatCode>
                <c:ptCount val="4"/>
                <c:pt idx="0">
                  <c:v>2.4</c:v>
                </c:pt>
                <c:pt idx="1">
                  <c:v>4.4000000000000004</c:v>
                </c:pt>
                <c:pt idx="2">
                  <c:v>1.8</c:v>
                </c:pt>
                <c:pt idx="3">
                  <c:v>2.8</c:v>
                </c:pt>
              </c:numCache>
            </c:numRef>
          </c:val>
          <c:smooth val="0"/>
        </c:ser>
        <c:ser>
          <c:idx val="2"/>
          <c:order val="2"/>
          <c:tx>
            <c:strRef>
              <c:f>ورقة1!$D$1</c:f>
              <c:strCache>
                <c:ptCount val="1"/>
                <c:pt idx="0">
                  <c:v>سلسلة 3</c:v>
                </c:pt>
              </c:strCache>
            </c:strRef>
          </c:tx>
          <c:spPr>
            <a:ln w="28575" cap="rnd">
              <a:solidFill>
                <a:schemeClr val="accent1">
                  <a:tint val="65000"/>
                </a:schemeClr>
              </a:solidFill>
              <a:round/>
            </a:ln>
            <a:effectLst/>
          </c:spPr>
          <c:marker>
            <c:symbol val="none"/>
          </c:marker>
          <c:cat>
            <c:strRef>
              <c:f>ورقة1!$A$2:$A$5</c:f>
              <c:strCache>
                <c:ptCount val="4"/>
                <c:pt idx="0">
                  <c:v>فئة 1</c:v>
                </c:pt>
                <c:pt idx="1">
                  <c:v>فئة 2</c:v>
                </c:pt>
                <c:pt idx="2">
                  <c:v>فئة 3</c:v>
                </c:pt>
                <c:pt idx="3">
                  <c:v>فئة 4</c:v>
                </c:pt>
              </c:strCache>
            </c:strRef>
          </c:cat>
          <c:val>
            <c:numRef>
              <c:f>ورقة1!$D$2:$D$5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173082208"/>
        <c:axId val="173082768"/>
      </c:lineChart>
      <c:catAx>
        <c:axId val="17308220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crossAx val="173082768"/>
        <c:crosses val="autoZero"/>
        <c:auto val="1"/>
        <c:lblAlgn val="ctr"/>
        <c:lblOffset val="100"/>
        <c:noMultiLvlLbl val="0"/>
      </c:catAx>
      <c:valAx>
        <c:axId val="173082768"/>
        <c:scaling>
          <c:orientation val="minMax"/>
        </c:scaling>
        <c:delete val="0"/>
        <c:axPos val="r"/>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crossAx val="173082208"/>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pPr>
          <a:endParaRPr lang="ar-SA"/>
        </a:p>
      </c:txPr>
    </c:legend>
    <c:plotVisOnly val="1"/>
    <c:dispBlanksAs val="gap"/>
    <c:showDLblsOverMax val="0"/>
  </c:chart>
  <c:spPr>
    <a:noFill/>
    <a:ln>
      <a:noFill/>
    </a:ln>
    <a:effectLst/>
  </c:spPr>
  <c:txPr>
    <a:bodyPr/>
    <a:lstStyle/>
    <a:p>
      <a:pPr>
        <a:defRPr>
          <a:latin typeface="Tahoma" panose="020B0604030504040204" pitchFamily="34" charset="0"/>
          <a:ea typeface="Tahoma" panose="020B0604030504040204" pitchFamily="34" charset="0"/>
          <a:cs typeface="Tahoma" panose="020B0604030504040204" pitchFamily="34" charset="0"/>
        </a:defRPr>
      </a:pPr>
      <a:endParaRPr lang="ar-SA"/>
    </a:p>
  </c:txPr>
  <c:externalData r:id="rId3">
    <c:autoUpdate val="0"/>
  </c:externalData>
</c:chartSpac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withinLinear" id="14">
  <a:schemeClr val="accent1"/>
</cs:color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1.xml><?xml version="1.0" encoding="utf-8"?>
<dgm:dataModel xmlns:dgm="http://schemas.openxmlformats.org/drawingml/2006/diagram" xmlns:a="http://schemas.openxmlformats.org/drawingml/2006/main">
  <dgm:ptLst>
    <dgm:pt modelId="{7F55F16E-CB3A-40E4-A8F7-B65244C1B1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pPr algn="r" rtl="1"/>
          <a:endParaRPr lang="ar-SA"/>
        </a:p>
      </dgm:t>
    </dgm:pt>
    <dgm:pt modelId="{3C268358-FABA-4BB8-9D89-062005484D1E}">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عنصر</a:t>
          </a:r>
        </a:p>
      </dgm:t>
    </dgm:pt>
    <dgm:pt modelId="{8A804824-E074-483C-B66B-61D667056243}" type="parTrans" cxnId="{AE49C700-5573-4895-915D-CA43108B63DE}">
      <dgm:prSet/>
      <dgm:spPr/>
      <dgm:t>
        <a:bodyPr/>
        <a:lstStyle/>
        <a:p>
          <a:pPr algn="r" rtl="1"/>
          <a:endParaRPr lang="ar-SA"/>
        </a:p>
      </dgm:t>
    </dgm:pt>
    <dgm:pt modelId="{F76505DD-CC30-40B0-B998-2DD6B38C5FF1}" type="sibTrans" cxnId="{AE49C700-5573-4895-915D-CA43108B63DE}">
      <dgm:prSet/>
      <dgm:spPr/>
      <dgm:t>
        <a:bodyPr/>
        <a:lstStyle/>
        <a:p>
          <a:pPr algn="r" rtl="1"/>
          <a:endParaRPr lang="ar-SA">
            <a:latin typeface="Tahoma" panose="020B0604030504040204" pitchFamily="34" charset="0"/>
            <a:ea typeface="Tahoma" panose="020B0604030504040204" pitchFamily="34" charset="0"/>
            <a:cs typeface="Tahoma" panose="020B0604030504040204" pitchFamily="34" charset="0"/>
          </a:endParaRPr>
        </a:p>
      </dgm:t>
    </dgm:pt>
    <dgm:pt modelId="{721CA413-830C-4180-8AC8-368DD808A394}">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9F042717-73EC-46A2-A0B9-E942096EC8A2}" type="parTrans" cxnId="{B679AE25-A6A6-4E9E-9900-D4CCA88DBF6D}">
      <dgm:prSet/>
      <dgm:spPr/>
      <dgm:t>
        <a:bodyPr/>
        <a:lstStyle/>
        <a:p>
          <a:pPr algn="r" rtl="1"/>
          <a:endParaRPr lang="ar-SA"/>
        </a:p>
      </dgm:t>
    </dgm:pt>
    <dgm:pt modelId="{EF09013A-F161-4419-A229-04207A7E7237}" type="sibTrans" cxnId="{B679AE25-A6A6-4E9E-9900-D4CCA88DBF6D}">
      <dgm:prSet/>
      <dgm:spPr/>
      <dgm:t>
        <a:bodyPr/>
        <a:lstStyle/>
        <a:p>
          <a:pPr algn="r" rtl="1"/>
          <a:endParaRPr lang="ar-SA"/>
        </a:p>
      </dgm:t>
    </dgm:pt>
    <dgm:pt modelId="{E32C6B5A-F00C-4469-BAA1-2B7CBC3A0695}">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عنصر</a:t>
          </a:r>
        </a:p>
      </dgm:t>
    </dgm:pt>
    <dgm:pt modelId="{2659DDF6-753A-4087-9B60-8CFA443A3F61}" type="parTrans" cxnId="{CE3016D1-7AAC-47B8-8AFD-485319DF5471}">
      <dgm:prSet/>
      <dgm:spPr/>
      <dgm:t>
        <a:bodyPr/>
        <a:lstStyle/>
        <a:p>
          <a:pPr algn="r" rtl="1"/>
          <a:endParaRPr lang="ar-SA"/>
        </a:p>
      </dgm:t>
    </dgm:pt>
    <dgm:pt modelId="{79ADE336-43B7-45C3-B2CA-3A15D44E75DE}" type="sibTrans" cxnId="{CE3016D1-7AAC-47B8-8AFD-485319DF5471}">
      <dgm:prSet/>
      <dgm:spPr/>
      <dgm:t>
        <a:bodyPr/>
        <a:lstStyle/>
        <a:p>
          <a:pPr algn="r" rtl="1"/>
          <a:endParaRPr lang="ar-SA">
            <a:latin typeface="Tahoma" panose="020B0604030504040204" pitchFamily="34" charset="0"/>
            <a:ea typeface="Tahoma" panose="020B0604030504040204" pitchFamily="34" charset="0"/>
            <a:cs typeface="Tahoma" panose="020B0604030504040204" pitchFamily="34" charset="0"/>
          </a:endParaRPr>
        </a:p>
      </dgm:t>
    </dgm:pt>
    <dgm:pt modelId="{C680F925-E289-4581-A7B8-72ED0286A048}">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3883E9E3-CE55-4E90-927F-9A1CF47E8F12}" type="parTrans" cxnId="{DAAF871D-5E48-4102-8D4F-66DF82637976}">
      <dgm:prSet/>
      <dgm:spPr/>
      <dgm:t>
        <a:bodyPr/>
        <a:lstStyle/>
        <a:p>
          <a:pPr algn="r" rtl="1"/>
          <a:endParaRPr lang="ar-SA"/>
        </a:p>
      </dgm:t>
    </dgm:pt>
    <dgm:pt modelId="{7CCD5214-4B93-4B96-BAC0-D6ECD697F1A3}" type="sibTrans" cxnId="{DAAF871D-5E48-4102-8D4F-66DF82637976}">
      <dgm:prSet/>
      <dgm:spPr/>
      <dgm:t>
        <a:bodyPr/>
        <a:lstStyle/>
        <a:p>
          <a:pPr algn="r" rtl="1"/>
          <a:endParaRPr lang="ar-SA"/>
        </a:p>
      </dgm:t>
    </dgm:pt>
    <dgm:pt modelId="{E1CCE008-F316-4BE6-99B6-6A9CFDD00D54}">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عنصر</a:t>
          </a:r>
        </a:p>
      </dgm:t>
    </dgm:pt>
    <dgm:pt modelId="{A377E0FB-7136-4460-A791-D189AB65FB02}" type="parTrans" cxnId="{0E7AC78B-2490-4446-8BC5-EDE1DA6A9F5A}">
      <dgm:prSet/>
      <dgm:spPr/>
      <dgm:t>
        <a:bodyPr/>
        <a:lstStyle/>
        <a:p>
          <a:pPr algn="r" rtl="1"/>
          <a:endParaRPr lang="ar-SA"/>
        </a:p>
      </dgm:t>
    </dgm:pt>
    <dgm:pt modelId="{611C7017-D918-4918-A01F-1184142450E2}" type="sibTrans" cxnId="{0E7AC78B-2490-4446-8BC5-EDE1DA6A9F5A}">
      <dgm:prSet/>
      <dgm:spPr/>
      <dgm:t>
        <a:bodyPr/>
        <a:lstStyle/>
        <a:p>
          <a:pPr algn="r" rtl="1"/>
          <a:endParaRPr lang="ar-SA">
            <a:latin typeface="Tahoma" panose="020B0604030504040204" pitchFamily="34" charset="0"/>
            <a:ea typeface="Tahoma" panose="020B0604030504040204" pitchFamily="34" charset="0"/>
            <a:cs typeface="Tahoma" panose="020B0604030504040204" pitchFamily="34" charset="0"/>
          </a:endParaRPr>
        </a:p>
      </dgm:t>
    </dgm:pt>
    <dgm:pt modelId="{F0C2B4E0-F2E6-40C8-8BA5-471F1DE9DD28}">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5705FCB3-07F3-4699-928C-0D5DBC788CD1}" type="parTrans" cxnId="{DD90A9CA-5854-4301-B9E8-E9E805998E4E}">
      <dgm:prSet/>
      <dgm:spPr/>
      <dgm:t>
        <a:bodyPr/>
        <a:lstStyle/>
        <a:p>
          <a:pPr algn="r" rtl="1"/>
          <a:endParaRPr lang="ar-SA"/>
        </a:p>
      </dgm:t>
    </dgm:pt>
    <dgm:pt modelId="{0A26043F-884B-41FB-8ECF-0BC3DFF974BD}" type="sibTrans" cxnId="{DD90A9CA-5854-4301-B9E8-E9E805998E4E}">
      <dgm:prSet/>
      <dgm:spPr/>
      <dgm:t>
        <a:bodyPr/>
        <a:lstStyle/>
        <a:p>
          <a:pPr algn="r" rtl="1"/>
          <a:endParaRPr lang="ar-SA"/>
        </a:p>
      </dgm:t>
    </dgm:pt>
    <dgm:pt modelId="{D502F590-18AE-4AA1-A953-71D7550A8BB2}">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عنصر</a:t>
          </a:r>
        </a:p>
      </dgm:t>
    </dgm:pt>
    <dgm:pt modelId="{2437075F-8ABD-437F-9094-06955A6DD661}" type="parTrans" cxnId="{1D90B063-7AC6-490B-9D35-64EDA51FD99C}">
      <dgm:prSet/>
      <dgm:spPr/>
      <dgm:t>
        <a:bodyPr/>
        <a:lstStyle/>
        <a:p>
          <a:pPr algn="r" rtl="1"/>
          <a:endParaRPr lang="ar-SA"/>
        </a:p>
      </dgm:t>
    </dgm:pt>
    <dgm:pt modelId="{B4599C9C-60F8-44E6-A348-860D8891852E}" type="sibTrans" cxnId="{1D90B063-7AC6-490B-9D35-64EDA51FD99C}">
      <dgm:prSet/>
      <dgm:spPr/>
      <dgm:t>
        <a:bodyPr/>
        <a:lstStyle/>
        <a:p>
          <a:pPr algn="r" rtl="1"/>
          <a:endParaRPr lang="ar-SA">
            <a:latin typeface="Tahoma" panose="020B0604030504040204" pitchFamily="34" charset="0"/>
            <a:ea typeface="Tahoma" panose="020B0604030504040204" pitchFamily="34" charset="0"/>
            <a:cs typeface="Tahoma" panose="020B0604030504040204" pitchFamily="34" charset="0"/>
          </a:endParaRPr>
        </a:p>
      </dgm:t>
    </dgm:pt>
    <dgm:pt modelId="{F9711E9D-7E4E-4547-AADF-3770D20036E5}">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12A809AE-F463-4EBB-BEFA-797E34E22717}" type="parTrans" cxnId="{B16CC13E-4C19-483B-AEB1-1E856F41BBFB}">
      <dgm:prSet/>
      <dgm:spPr/>
      <dgm:t>
        <a:bodyPr/>
        <a:lstStyle/>
        <a:p>
          <a:pPr algn="r" rtl="1"/>
          <a:endParaRPr lang="ar-SA"/>
        </a:p>
      </dgm:t>
    </dgm:pt>
    <dgm:pt modelId="{B8EAC746-5C8D-4244-9C80-84BE0B8DFA69}" type="sibTrans" cxnId="{B16CC13E-4C19-483B-AEB1-1E856F41BBFB}">
      <dgm:prSet/>
      <dgm:spPr/>
      <dgm:t>
        <a:bodyPr/>
        <a:lstStyle/>
        <a:p>
          <a:pPr algn="r" rtl="1"/>
          <a:endParaRPr lang="ar-SA"/>
        </a:p>
      </dgm:t>
    </dgm:pt>
    <dgm:pt modelId="{68F6A493-3136-44A2-A2E8-4D23A1C99F96}">
      <dgm:prSet phldrT="[نص]"/>
      <dgm:spPr/>
      <dgm:t>
        <a:bodyPr/>
        <a:lstStyle/>
        <a:p>
          <a:pPr algn="r" rtl="1"/>
          <a:r>
            <a:rPr lang="ar-SA" dirty="0">
              <a:latin typeface="Tahoma" panose="020B0604030504040204" pitchFamily="34" charset="0"/>
              <a:ea typeface="Tahoma" panose="020B0604030504040204" pitchFamily="34" charset="0"/>
              <a:cs typeface="Tahoma" panose="020B0604030504040204" pitchFamily="34" charset="0"/>
            </a:rPr>
            <a:t>عنصر</a:t>
          </a:r>
        </a:p>
      </dgm:t>
    </dgm:pt>
    <dgm:pt modelId="{81544463-2792-473B-B7DC-207502C2636B}" type="parTrans" cxnId="{23BAECCA-9E8A-41CD-857C-B628F26E34B9}">
      <dgm:prSet/>
      <dgm:spPr/>
      <dgm:t>
        <a:bodyPr/>
        <a:lstStyle/>
        <a:p>
          <a:pPr algn="r" rtl="1"/>
          <a:endParaRPr lang="ar-SA"/>
        </a:p>
      </dgm:t>
    </dgm:pt>
    <dgm:pt modelId="{D6C2A810-8F0B-40A2-9AD9-F2DAB3E4BD41}" type="sibTrans" cxnId="{23BAECCA-9E8A-41CD-857C-B628F26E34B9}">
      <dgm:prSet/>
      <dgm:spPr/>
      <dgm:t>
        <a:bodyPr/>
        <a:lstStyle/>
        <a:p>
          <a:pPr algn="r" rtl="1"/>
          <a:endParaRPr lang="ar-SA"/>
        </a:p>
      </dgm:t>
    </dgm:pt>
    <dgm:pt modelId="{FEF8A7F3-6BED-4A76-B900-54717CE2663C}">
      <dgm:prSet phldrT="[نص]"/>
      <dgm:spPr/>
      <dgm:t>
        <a:bodyPr/>
        <a:lstStyle/>
        <a:p>
          <a:pPr algn="r" rtl="1"/>
          <a:r>
            <a:rPr lang="ar-SA">
              <a:latin typeface="Tahoma" panose="020B0604030504040204" pitchFamily="34" charset="0"/>
              <a:ea typeface="Tahoma" panose="020B0604030504040204" pitchFamily="34" charset="0"/>
              <a:cs typeface="Tahoma" panose="020B0604030504040204" pitchFamily="34" charset="0"/>
            </a:rPr>
            <a:t>نص</a:t>
          </a:r>
        </a:p>
      </dgm:t>
    </dgm:pt>
    <dgm:pt modelId="{103E56FC-E075-4F7D-A791-7C2F04126409}" type="parTrans" cxnId="{288556F7-A4C9-4AA6-B05A-1EAD0415C2BA}">
      <dgm:prSet/>
      <dgm:spPr/>
      <dgm:t>
        <a:bodyPr/>
        <a:lstStyle/>
        <a:p>
          <a:pPr algn="r" rtl="1"/>
          <a:endParaRPr lang="ar-SA"/>
        </a:p>
      </dgm:t>
    </dgm:pt>
    <dgm:pt modelId="{7A1FB6E3-41A1-4BF6-AE0C-C76464D827D5}" type="sibTrans" cxnId="{288556F7-A4C9-4AA6-B05A-1EAD0415C2BA}">
      <dgm:prSet/>
      <dgm:spPr/>
      <dgm:t>
        <a:bodyPr/>
        <a:lstStyle/>
        <a:p>
          <a:pPr algn="r" rtl="1"/>
          <a:endParaRPr lang="ar-SA"/>
        </a:p>
      </dgm:t>
    </dgm:pt>
    <dgm:pt modelId="{6FF4AD67-4960-42D1-8256-B0FE0F164C2B}" type="pres">
      <dgm:prSet presAssocID="{7F55F16E-CB3A-40E4-A8F7-B65244C1B1B2}" presName="linearFlow" presStyleCnt="0">
        <dgm:presLayoutVars>
          <dgm:dir val="rev"/>
          <dgm:animLvl val="lvl"/>
          <dgm:resizeHandles val="exact"/>
        </dgm:presLayoutVars>
      </dgm:prSet>
      <dgm:spPr/>
      <dgm:t>
        <a:bodyPr/>
        <a:lstStyle/>
        <a:p>
          <a:pPr algn="r" rtl="1"/>
          <a:endParaRPr lang="ar-SA"/>
        </a:p>
      </dgm:t>
    </dgm:pt>
    <dgm:pt modelId="{32D5B183-EBFC-40CD-99D6-114E2E9CF740}" type="pres">
      <dgm:prSet presAssocID="{3C268358-FABA-4BB8-9D89-062005484D1E}" presName="composite" presStyleCnt="0"/>
      <dgm:spPr/>
      <dgm:t>
        <a:bodyPr/>
        <a:lstStyle/>
        <a:p>
          <a:pPr algn="r" rtl="1"/>
          <a:endParaRPr lang="ar-SA"/>
        </a:p>
      </dgm:t>
    </dgm:pt>
    <dgm:pt modelId="{D8F304B1-CAEF-489B-916B-DCFF5697F0D6}" type="pres">
      <dgm:prSet presAssocID="{3C268358-FABA-4BB8-9D89-062005484D1E}" presName="parTx" presStyleLbl="node1" presStyleIdx="0" presStyleCnt="5">
        <dgm:presLayoutVars>
          <dgm:chMax val="0"/>
          <dgm:chPref val="0"/>
          <dgm:bulletEnabled val="1"/>
        </dgm:presLayoutVars>
      </dgm:prSet>
      <dgm:spPr/>
      <dgm:t>
        <a:bodyPr/>
        <a:lstStyle/>
        <a:p>
          <a:pPr algn="r" rtl="1"/>
          <a:endParaRPr lang="ar-SA"/>
        </a:p>
      </dgm:t>
    </dgm:pt>
    <dgm:pt modelId="{2CC192EC-E0C4-42C9-B04B-F3465AEB622A}" type="pres">
      <dgm:prSet presAssocID="{3C268358-FABA-4BB8-9D89-062005484D1E}" presName="parSh" presStyleLbl="node1" presStyleIdx="0" presStyleCnt="5"/>
      <dgm:spPr/>
      <dgm:t>
        <a:bodyPr/>
        <a:lstStyle/>
        <a:p>
          <a:pPr algn="r" rtl="1"/>
          <a:endParaRPr lang="ar-SA"/>
        </a:p>
      </dgm:t>
    </dgm:pt>
    <dgm:pt modelId="{0C3601CC-B5F1-4072-9269-74F248F8C61D}" type="pres">
      <dgm:prSet presAssocID="{3C268358-FABA-4BB8-9D89-062005484D1E}" presName="desTx" presStyleLbl="fgAcc1" presStyleIdx="0" presStyleCnt="5">
        <dgm:presLayoutVars>
          <dgm:bulletEnabled val="1"/>
        </dgm:presLayoutVars>
      </dgm:prSet>
      <dgm:spPr/>
      <dgm:t>
        <a:bodyPr/>
        <a:lstStyle/>
        <a:p>
          <a:pPr algn="r" rtl="1"/>
          <a:endParaRPr lang="ar-SA"/>
        </a:p>
      </dgm:t>
    </dgm:pt>
    <dgm:pt modelId="{3081B2B2-3C00-4CAD-860E-7CF32819F02C}" type="pres">
      <dgm:prSet presAssocID="{F76505DD-CC30-40B0-B998-2DD6B38C5FF1}" presName="sibTrans" presStyleLbl="sibTrans2D1" presStyleIdx="0" presStyleCnt="4"/>
      <dgm:spPr/>
      <dgm:t>
        <a:bodyPr/>
        <a:lstStyle/>
        <a:p>
          <a:pPr algn="r" rtl="1"/>
          <a:endParaRPr lang="ar-SA"/>
        </a:p>
      </dgm:t>
    </dgm:pt>
    <dgm:pt modelId="{4CD9A8BE-F923-45B5-AEE6-758C50A74115}" type="pres">
      <dgm:prSet presAssocID="{F76505DD-CC30-40B0-B998-2DD6B38C5FF1}" presName="connTx" presStyleLbl="sibTrans2D1" presStyleIdx="0" presStyleCnt="4"/>
      <dgm:spPr/>
      <dgm:t>
        <a:bodyPr/>
        <a:lstStyle/>
        <a:p>
          <a:pPr algn="r" rtl="1"/>
          <a:endParaRPr lang="ar-SA"/>
        </a:p>
      </dgm:t>
    </dgm:pt>
    <dgm:pt modelId="{D031D52D-3FD3-4725-A053-953ECEAC0BCE}" type="pres">
      <dgm:prSet presAssocID="{E32C6B5A-F00C-4469-BAA1-2B7CBC3A0695}" presName="composite" presStyleCnt="0"/>
      <dgm:spPr/>
      <dgm:t>
        <a:bodyPr/>
        <a:lstStyle/>
        <a:p>
          <a:pPr algn="r" rtl="1"/>
          <a:endParaRPr lang="ar-SA"/>
        </a:p>
      </dgm:t>
    </dgm:pt>
    <dgm:pt modelId="{82A710B5-44E6-4AB6-8593-5025D5DDCE7C}" type="pres">
      <dgm:prSet presAssocID="{E32C6B5A-F00C-4469-BAA1-2B7CBC3A0695}" presName="parTx" presStyleLbl="node1" presStyleIdx="0" presStyleCnt="5">
        <dgm:presLayoutVars>
          <dgm:chMax val="0"/>
          <dgm:chPref val="0"/>
          <dgm:bulletEnabled val="1"/>
        </dgm:presLayoutVars>
      </dgm:prSet>
      <dgm:spPr/>
      <dgm:t>
        <a:bodyPr/>
        <a:lstStyle/>
        <a:p>
          <a:pPr algn="r" rtl="1"/>
          <a:endParaRPr lang="ar-SA"/>
        </a:p>
      </dgm:t>
    </dgm:pt>
    <dgm:pt modelId="{038C241C-36B3-424B-B80F-BE986E3CF6B0}" type="pres">
      <dgm:prSet presAssocID="{E32C6B5A-F00C-4469-BAA1-2B7CBC3A0695}" presName="parSh" presStyleLbl="node1" presStyleIdx="1" presStyleCnt="5"/>
      <dgm:spPr/>
      <dgm:t>
        <a:bodyPr/>
        <a:lstStyle/>
        <a:p>
          <a:pPr algn="r" rtl="1"/>
          <a:endParaRPr lang="ar-SA"/>
        </a:p>
      </dgm:t>
    </dgm:pt>
    <dgm:pt modelId="{265504F2-B3CF-4661-9B46-BC2F01F973FB}" type="pres">
      <dgm:prSet presAssocID="{E32C6B5A-F00C-4469-BAA1-2B7CBC3A0695}" presName="desTx" presStyleLbl="fgAcc1" presStyleIdx="1" presStyleCnt="5">
        <dgm:presLayoutVars>
          <dgm:bulletEnabled val="1"/>
        </dgm:presLayoutVars>
      </dgm:prSet>
      <dgm:spPr/>
      <dgm:t>
        <a:bodyPr/>
        <a:lstStyle/>
        <a:p>
          <a:pPr algn="r" rtl="1"/>
          <a:endParaRPr lang="ar-SA"/>
        </a:p>
      </dgm:t>
    </dgm:pt>
    <dgm:pt modelId="{88AC6ECC-5499-4924-974E-31D5D33AE8C3}" type="pres">
      <dgm:prSet presAssocID="{79ADE336-43B7-45C3-B2CA-3A15D44E75DE}" presName="sibTrans" presStyleLbl="sibTrans2D1" presStyleIdx="1" presStyleCnt="4"/>
      <dgm:spPr/>
      <dgm:t>
        <a:bodyPr/>
        <a:lstStyle/>
        <a:p>
          <a:pPr algn="r" rtl="1"/>
          <a:endParaRPr lang="ar-SA"/>
        </a:p>
      </dgm:t>
    </dgm:pt>
    <dgm:pt modelId="{AD25E8D1-8CA6-46C2-BAC6-7FAC670B729C}" type="pres">
      <dgm:prSet presAssocID="{79ADE336-43B7-45C3-B2CA-3A15D44E75DE}" presName="connTx" presStyleLbl="sibTrans2D1" presStyleIdx="1" presStyleCnt="4"/>
      <dgm:spPr/>
      <dgm:t>
        <a:bodyPr/>
        <a:lstStyle/>
        <a:p>
          <a:pPr algn="r" rtl="1"/>
          <a:endParaRPr lang="ar-SA"/>
        </a:p>
      </dgm:t>
    </dgm:pt>
    <dgm:pt modelId="{D648CD66-092F-41CB-8B7B-59B42991162D}" type="pres">
      <dgm:prSet presAssocID="{E1CCE008-F316-4BE6-99B6-6A9CFDD00D54}" presName="composite" presStyleCnt="0"/>
      <dgm:spPr/>
      <dgm:t>
        <a:bodyPr/>
        <a:lstStyle/>
        <a:p>
          <a:pPr algn="r" rtl="1"/>
          <a:endParaRPr lang="ar-SA"/>
        </a:p>
      </dgm:t>
    </dgm:pt>
    <dgm:pt modelId="{A011BD8B-71EA-41E2-8D6C-926D8801DA70}" type="pres">
      <dgm:prSet presAssocID="{E1CCE008-F316-4BE6-99B6-6A9CFDD00D54}" presName="parTx" presStyleLbl="node1" presStyleIdx="1" presStyleCnt="5">
        <dgm:presLayoutVars>
          <dgm:chMax val="0"/>
          <dgm:chPref val="0"/>
          <dgm:bulletEnabled val="1"/>
        </dgm:presLayoutVars>
      </dgm:prSet>
      <dgm:spPr/>
      <dgm:t>
        <a:bodyPr/>
        <a:lstStyle/>
        <a:p>
          <a:pPr algn="r" rtl="1"/>
          <a:endParaRPr lang="ar-SA"/>
        </a:p>
      </dgm:t>
    </dgm:pt>
    <dgm:pt modelId="{7C03BE53-EBA2-4435-ADA7-A6D2A7F2FB02}" type="pres">
      <dgm:prSet presAssocID="{E1CCE008-F316-4BE6-99B6-6A9CFDD00D54}" presName="parSh" presStyleLbl="node1" presStyleIdx="2" presStyleCnt="5"/>
      <dgm:spPr/>
      <dgm:t>
        <a:bodyPr/>
        <a:lstStyle/>
        <a:p>
          <a:pPr algn="r" rtl="1"/>
          <a:endParaRPr lang="ar-SA"/>
        </a:p>
      </dgm:t>
    </dgm:pt>
    <dgm:pt modelId="{8299BF91-4F22-4B50-88A1-CA9B5C658BDC}" type="pres">
      <dgm:prSet presAssocID="{E1CCE008-F316-4BE6-99B6-6A9CFDD00D54}" presName="desTx" presStyleLbl="fgAcc1" presStyleIdx="2" presStyleCnt="5">
        <dgm:presLayoutVars>
          <dgm:bulletEnabled val="1"/>
        </dgm:presLayoutVars>
      </dgm:prSet>
      <dgm:spPr/>
      <dgm:t>
        <a:bodyPr/>
        <a:lstStyle/>
        <a:p>
          <a:pPr algn="r" rtl="1"/>
          <a:endParaRPr lang="ar-SA"/>
        </a:p>
      </dgm:t>
    </dgm:pt>
    <dgm:pt modelId="{CF7BFC9A-01FF-4197-B380-237018FB5645}" type="pres">
      <dgm:prSet presAssocID="{611C7017-D918-4918-A01F-1184142450E2}" presName="sibTrans" presStyleLbl="sibTrans2D1" presStyleIdx="2" presStyleCnt="4"/>
      <dgm:spPr/>
      <dgm:t>
        <a:bodyPr/>
        <a:lstStyle/>
        <a:p>
          <a:pPr algn="r" rtl="1"/>
          <a:endParaRPr lang="ar-SA"/>
        </a:p>
      </dgm:t>
    </dgm:pt>
    <dgm:pt modelId="{99AC4A7F-5643-44AE-9F08-71E1FD3D951E}" type="pres">
      <dgm:prSet presAssocID="{611C7017-D918-4918-A01F-1184142450E2}" presName="connTx" presStyleLbl="sibTrans2D1" presStyleIdx="2" presStyleCnt="4"/>
      <dgm:spPr/>
      <dgm:t>
        <a:bodyPr/>
        <a:lstStyle/>
        <a:p>
          <a:pPr algn="r" rtl="1"/>
          <a:endParaRPr lang="ar-SA"/>
        </a:p>
      </dgm:t>
    </dgm:pt>
    <dgm:pt modelId="{3EF2A326-0E7E-4274-AE79-59680B90247E}" type="pres">
      <dgm:prSet presAssocID="{D502F590-18AE-4AA1-A953-71D7550A8BB2}" presName="composite" presStyleCnt="0"/>
      <dgm:spPr/>
      <dgm:t>
        <a:bodyPr/>
        <a:lstStyle/>
        <a:p>
          <a:pPr algn="r" rtl="1"/>
          <a:endParaRPr lang="ar-SA"/>
        </a:p>
      </dgm:t>
    </dgm:pt>
    <dgm:pt modelId="{A51289C1-88DB-4A1E-8455-228B40A9E953}" type="pres">
      <dgm:prSet presAssocID="{D502F590-18AE-4AA1-A953-71D7550A8BB2}" presName="parTx" presStyleLbl="node1" presStyleIdx="2" presStyleCnt="5">
        <dgm:presLayoutVars>
          <dgm:chMax val="0"/>
          <dgm:chPref val="0"/>
          <dgm:bulletEnabled val="1"/>
        </dgm:presLayoutVars>
      </dgm:prSet>
      <dgm:spPr/>
      <dgm:t>
        <a:bodyPr/>
        <a:lstStyle/>
        <a:p>
          <a:pPr algn="r" rtl="1"/>
          <a:endParaRPr lang="ar-SA"/>
        </a:p>
      </dgm:t>
    </dgm:pt>
    <dgm:pt modelId="{7F87C44D-3379-4868-9213-0BD217F3C143}" type="pres">
      <dgm:prSet presAssocID="{D502F590-18AE-4AA1-A953-71D7550A8BB2}" presName="parSh" presStyleLbl="node1" presStyleIdx="3" presStyleCnt="5"/>
      <dgm:spPr/>
      <dgm:t>
        <a:bodyPr/>
        <a:lstStyle/>
        <a:p>
          <a:pPr algn="r" rtl="1"/>
          <a:endParaRPr lang="ar-SA"/>
        </a:p>
      </dgm:t>
    </dgm:pt>
    <dgm:pt modelId="{D06E625A-E449-4CE6-986C-48022521A5F1}" type="pres">
      <dgm:prSet presAssocID="{D502F590-18AE-4AA1-A953-71D7550A8BB2}" presName="desTx" presStyleLbl="fgAcc1" presStyleIdx="3" presStyleCnt="5">
        <dgm:presLayoutVars>
          <dgm:bulletEnabled val="1"/>
        </dgm:presLayoutVars>
      </dgm:prSet>
      <dgm:spPr/>
      <dgm:t>
        <a:bodyPr/>
        <a:lstStyle/>
        <a:p>
          <a:pPr algn="r" rtl="1"/>
          <a:endParaRPr lang="ar-SA"/>
        </a:p>
      </dgm:t>
    </dgm:pt>
    <dgm:pt modelId="{C671EBB1-52CC-4458-8A43-D9AB1BA6D92E}" type="pres">
      <dgm:prSet presAssocID="{B4599C9C-60F8-44E6-A348-860D8891852E}" presName="sibTrans" presStyleLbl="sibTrans2D1" presStyleIdx="3" presStyleCnt="4"/>
      <dgm:spPr/>
      <dgm:t>
        <a:bodyPr/>
        <a:lstStyle/>
        <a:p>
          <a:pPr algn="r" rtl="1"/>
          <a:endParaRPr lang="ar-SA"/>
        </a:p>
      </dgm:t>
    </dgm:pt>
    <dgm:pt modelId="{998E97CE-24C0-4879-9F9B-6FC70148D5BC}" type="pres">
      <dgm:prSet presAssocID="{B4599C9C-60F8-44E6-A348-860D8891852E}" presName="connTx" presStyleLbl="sibTrans2D1" presStyleIdx="3" presStyleCnt="4"/>
      <dgm:spPr/>
      <dgm:t>
        <a:bodyPr/>
        <a:lstStyle/>
        <a:p>
          <a:pPr algn="r" rtl="1"/>
          <a:endParaRPr lang="ar-SA"/>
        </a:p>
      </dgm:t>
    </dgm:pt>
    <dgm:pt modelId="{891E001F-ECDE-4C99-B435-E2D4393B6492}" type="pres">
      <dgm:prSet presAssocID="{68F6A493-3136-44A2-A2E8-4D23A1C99F96}" presName="composite" presStyleCnt="0"/>
      <dgm:spPr/>
      <dgm:t>
        <a:bodyPr/>
        <a:lstStyle/>
        <a:p>
          <a:pPr algn="r" rtl="1"/>
          <a:endParaRPr lang="ar-SA"/>
        </a:p>
      </dgm:t>
    </dgm:pt>
    <dgm:pt modelId="{962487DF-C63A-454F-BC8C-765DC1CE5388}" type="pres">
      <dgm:prSet presAssocID="{68F6A493-3136-44A2-A2E8-4D23A1C99F96}" presName="parTx" presStyleLbl="node1" presStyleIdx="3" presStyleCnt="5">
        <dgm:presLayoutVars>
          <dgm:chMax val="0"/>
          <dgm:chPref val="0"/>
          <dgm:bulletEnabled val="1"/>
        </dgm:presLayoutVars>
      </dgm:prSet>
      <dgm:spPr/>
      <dgm:t>
        <a:bodyPr/>
        <a:lstStyle/>
        <a:p>
          <a:pPr algn="r" rtl="1"/>
          <a:endParaRPr lang="ar-SA"/>
        </a:p>
      </dgm:t>
    </dgm:pt>
    <dgm:pt modelId="{985C4789-3F84-44F3-B2BB-A92B76B7684E}" type="pres">
      <dgm:prSet presAssocID="{68F6A493-3136-44A2-A2E8-4D23A1C99F96}" presName="parSh" presStyleLbl="node1" presStyleIdx="4" presStyleCnt="5"/>
      <dgm:spPr/>
      <dgm:t>
        <a:bodyPr/>
        <a:lstStyle/>
        <a:p>
          <a:pPr algn="r" rtl="1"/>
          <a:endParaRPr lang="ar-SA"/>
        </a:p>
      </dgm:t>
    </dgm:pt>
    <dgm:pt modelId="{CFF3288D-D74C-44EF-8248-56A581067ACD}" type="pres">
      <dgm:prSet presAssocID="{68F6A493-3136-44A2-A2E8-4D23A1C99F96}" presName="desTx" presStyleLbl="fgAcc1" presStyleIdx="4" presStyleCnt="5">
        <dgm:presLayoutVars>
          <dgm:bulletEnabled val="1"/>
        </dgm:presLayoutVars>
      </dgm:prSet>
      <dgm:spPr/>
      <dgm:t>
        <a:bodyPr/>
        <a:lstStyle/>
        <a:p>
          <a:pPr algn="r" rtl="1"/>
          <a:endParaRPr lang="ar-SA"/>
        </a:p>
      </dgm:t>
    </dgm:pt>
  </dgm:ptLst>
  <dgm:cxnLst>
    <dgm:cxn modelId="{FF50BF2E-A733-485E-869E-F3512154A8C3}" type="presOf" srcId="{F9711E9D-7E4E-4547-AADF-3770D20036E5}" destId="{D06E625A-E449-4CE6-986C-48022521A5F1}" srcOrd="0" destOrd="0" presId="urn:microsoft.com/office/officeart/2005/8/layout/process3"/>
    <dgm:cxn modelId="{64A3FADB-40BD-442C-995C-323FAA57834E}" type="presOf" srcId="{611C7017-D918-4918-A01F-1184142450E2}" destId="{99AC4A7F-5643-44AE-9F08-71E1FD3D951E}" srcOrd="1" destOrd="0" presId="urn:microsoft.com/office/officeart/2005/8/layout/process3"/>
    <dgm:cxn modelId="{0E7AC78B-2490-4446-8BC5-EDE1DA6A9F5A}" srcId="{7F55F16E-CB3A-40E4-A8F7-B65244C1B1B2}" destId="{E1CCE008-F316-4BE6-99B6-6A9CFDD00D54}" srcOrd="2" destOrd="0" parTransId="{A377E0FB-7136-4460-A791-D189AB65FB02}" sibTransId="{611C7017-D918-4918-A01F-1184142450E2}"/>
    <dgm:cxn modelId="{3EE865F6-A73C-4E56-94F5-6675A2EF9BB6}" type="presOf" srcId="{FEF8A7F3-6BED-4A76-B900-54717CE2663C}" destId="{CFF3288D-D74C-44EF-8248-56A581067ACD}" srcOrd="0" destOrd="0" presId="urn:microsoft.com/office/officeart/2005/8/layout/process3"/>
    <dgm:cxn modelId="{08937CE6-5FA7-4900-994F-0CCF5E974B21}" type="presOf" srcId="{79ADE336-43B7-45C3-B2CA-3A15D44E75DE}" destId="{AD25E8D1-8CA6-46C2-BAC6-7FAC670B729C}" srcOrd="1" destOrd="0" presId="urn:microsoft.com/office/officeart/2005/8/layout/process3"/>
    <dgm:cxn modelId="{DC235068-B8C7-4152-9ABB-59F84D0EBB48}" type="presOf" srcId="{611C7017-D918-4918-A01F-1184142450E2}" destId="{CF7BFC9A-01FF-4197-B380-237018FB5645}" srcOrd="0" destOrd="0" presId="urn:microsoft.com/office/officeart/2005/8/layout/process3"/>
    <dgm:cxn modelId="{FAB02A4B-88C4-47FC-911F-5FF7CD8EBE63}" type="presOf" srcId="{68F6A493-3136-44A2-A2E8-4D23A1C99F96}" destId="{985C4789-3F84-44F3-B2BB-A92B76B7684E}" srcOrd="1" destOrd="0" presId="urn:microsoft.com/office/officeart/2005/8/layout/process3"/>
    <dgm:cxn modelId="{91993BB5-1F10-413A-933C-970B37CD954D}" type="presOf" srcId="{F76505DD-CC30-40B0-B998-2DD6B38C5FF1}" destId="{3081B2B2-3C00-4CAD-860E-7CF32819F02C}" srcOrd="0" destOrd="0" presId="urn:microsoft.com/office/officeart/2005/8/layout/process3"/>
    <dgm:cxn modelId="{D6415FDD-A855-4C70-9954-5961B7159C47}" type="presOf" srcId="{79ADE336-43B7-45C3-B2CA-3A15D44E75DE}" destId="{88AC6ECC-5499-4924-974E-31D5D33AE8C3}" srcOrd="0" destOrd="0" presId="urn:microsoft.com/office/officeart/2005/8/layout/process3"/>
    <dgm:cxn modelId="{23BAECCA-9E8A-41CD-857C-B628F26E34B9}" srcId="{7F55F16E-CB3A-40E4-A8F7-B65244C1B1B2}" destId="{68F6A493-3136-44A2-A2E8-4D23A1C99F96}" srcOrd="4" destOrd="0" parTransId="{81544463-2792-473B-B7DC-207502C2636B}" sibTransId="{D6C2A810-8F0B-40A2-9AD9-F2DAB3E4BD41}"/>
    <dgm:cxn modelId="{8C516986-5C1A-4F3D-9887-0858DF9B3814}" type="presOf" srcId="{F0C2B4E0-F2E6-40C8-8BA5-471F1DE9DD28}" destId="{8299BF91-4F22-4B50-88A1-CA9B5C658BDC}" srcOrd="0" destOrd="0" presId="urn:microsoft.com/office/officeart/2005/8/layout/process3"/>
    <dgm:cxn modelId="{E94825B5-96A4-4389-B498-0B91A87207BC}" type="presOf" srcId="{B4599C9C-60F8-44E6-A348-860D8891852E}" destId="{C671EBB1-52CC-4458-8A43-D9AB1BA6D92E}" srcOrd="0" destOrd="0" presId="urn:microsoft.com/office/officeart/2005/8/layout/process3"/>
    <dgm:cxn modelId="{842AAB58-CB1C-4D33-A1E6-004184EEE280}" type="presOf" srcId="{3C268358-FABA-4BB8-9D89-062005484D1E}" destId="{D8F304B1-CAEF-489B-916B-DCFF5697F0D6}" srcOrd="0" destOrd="0" presId="urn:microsoft.com/office/officeart/2005/8/layout/process3"/>
    <dgm:cxn modelId="{9D4C8D28-C3EA-411B-BC60-9048DA4A8106}" type="presOf" srcId="{D502F590-18AE-4AA1-A953-71D7550A8BB2}" destId="{7F87C44D-3379-4868-9213-0BD217F3C143}" srcOrd="1" destOrd="0" presId="urn:microsoft.com/office/officeart/2005/8/layout/process3"/>
    <dgm:cxn modelId="{B681121E-DDED-46F2-8577-9FB70CB9106D}" type="presOf" srcId="{D502F590-18AE-4AA1-A953-71D7550A8BB2}" destId="{A51289C1-88DB-4A1E-8455-228B40A9E953}" srcOrd="0" destOrd="0" presId="urn:microsoft.com/office/officeart/2005/8/layout/process3"/>
    <dgm:cxn modelId="{CE3016D1-7AAC-47B8-8AFD-485319DF5471}" srcId="{7F55F16E-CB3A-40E4-A8F7-B65244C1B1B2}" destId="{E32C6B5A-F00C-4469-BAA1-2B7CBC3A0695}" srcOrd="1" destOrd="0" parTransId="{2659DDF6-753A-4087-9B60-8CFA443A3F61}" sibTransId="{79ADE336-43B7-45C3-B2CA-3A15D44E75DE}"/>
    <dgm:cxn modelId="{7873B6FA-6E03-4810-BBED-4C11277500C9}" type="presOf" srcId="{F76505DD-CC30-40B0-B998-2DD6B38C5FF1}" destId="{4CD9A8BE-F923-45B5-AEE6-758C50A74115}" srcOrd="1" destOrd="0" presId="urn:microsoft.com/office/officeart/2005/8/layout/process3"/>
    <dgm:cxn modelId="{DAAF871D-5E48-4102-8D4F-66DF82637976}" srcId="{E32C6B5A-F00C-4469-BAA1-2B7CBC3A0695}" destId="{C680F925-E289-4581-A7B8-72ED0286A048}" srcOrd="0" destOrd="0" parTransId="{3883E9E3-CE55-4E90-927F-9A1CF47E8F12}" sibTransId="{7CCD5214-4B93-4B96-BAC0-D6ECD697F1A3}"/>
    <dgm:cxn modelId="{B679AE25-A6A6-4E9E-9900-D4CCA88DBF6D}" srcId="{3C268358-FABA-4BB8-9D89-062005484D1E}" destId="{721CA413-830C-4180-8AC8-368DD808A394}" srcOrd="0" destOrd="0" parTransId="{9F042717-73EC-46A2-A0B9-E942096EC8A2}" sibTransId="{EF09013A-F161-4419-A229-04207A7E7237}"/>
    <dgm:cxn modelId="{F75309D3-3D04-4AE1-922A-4DA22C6BDE2F}" type="presOf" srcId="{E32C6B5A-F00C-4469-BAA1-2B7CBC3A0695}" destId="{82A710B5-44E6-4AB6-8593-5025D5DDCE7C}" srcOrd="0" destOrd="0" presId="urn:microsoft.com/office/officeart/2005/8/layout/process3"/>
    <dgm:cxn modelId="{5DE10F52-8759-4E62-BC25-6CFE1A5F78FD}" type="presOf" srcId="{E32C6B5A-F00C-4469-BAA1-2B7CBC3A0695}" destId="{038C241C-36B3-424B-B80F-BE986E3CF6B0}" srcOrd="1" destOrd="0" presId="urn:microsoft.com/office/officeart/2005/8/layout/process3"/>
    <dgm:cxn modelId="{C09CDE3C-F88A-42D8-856E-756704734A47}" type="presOf" srcId="{E1CCE008-F316-4BE6-99B6-6A9CFDD00D54}" destId="{7C03BE53-EBA2-4435-ADA7-A6D2A7F2FB02}" srcOrd="1" destOrd="0" presId="urn:microsoft.com/office/officeart/2005/8/layout/process3"/>
    <dgm:cxn modelId="{AE49C700-5573-4895-915D-CA43108B63DE}" srcId="{7F55F16E-CB3A-40E4-A8F7-B65244C1B1B2}" destId="{3C268358-FABA-4BB8-9D89-062005484D1E}" srcOrd="0" destOrd="0" parTransId="{8A804824-E074-483C-B66B-61D667056243}" sibTransId="{F76505DD-CC30-40B0-B998-2DD6B38C5FF1}"/>
    <dgm:cxn modelId="{1D90B063-7AC6-490B-9D35-64EDA51FD99C}" srcId="{7F55F16E-CB3A-40E4-A8F7-B65244C1B1B2}" destId="{D502F590-18AE-4AA1-A953-71D7550A8BB2}" srcOrd="3" destOrd="0" parTransId="{2437075F-8ABD-437F-9094-06955A6DD661}" sibTransId="{B4599C9C-60F8-44E6-A348-860D8891852E}"/>
    <dgm:cxn modelId="{74A14210-BACD-4545-A927-E0472EC399FE}" type="presOf" srcId="{C680F925-E289-4581-A7B8-72ED0286A048}" destId="{265504F2-B3CF-4661-9B46-BC2F01F973FB}" srcOrd="0" destOrd="0" presId="urn:microsoft.com/office/officeart/2005/8/layout/process3"/>
    <dgm:cxn modelId="{0B9642F8-D1EE-4CEF-8A81-42DB9666962B}" type="presOf" srcId="{68F6A493-3136-44A2-A2E8-4D23A1C99F96}" destId="{962487DF-C63A-454F-BC8C-765DC1CE5388}" srcOrd="0" destOrd="0" presId="urn:microsoft.com/office/officeart/2005/8/layout/process3"/>
    <dgm:cxn modelId="{DD90A9CA-5854-4301-B9E8-E9E805998E4E}" srcId="{E1CCE008-F316-4BE6-99B6-6A9CFDD00D54}" destId="{F0C2B4E0-F2E6-40C8-8BA5-471F1DE9DD28}" srcOrd="0" destOrd="0" parTransId="{5705FCB3-07F3-4699-928C-0D5DBC788CD1}" sibTransId="{0A26043F-884B-41FB-8ECF-0BC3DFF974BD}"/>
    <dgm:cxn modelId="{ED71329A-8592-4394-922E-CF7417A0CC8C}" type="presOf" srcId="{721CA413-830C-4180-8AC8-368DD808A394}" destId="{0C3601CC-B5F1-4072-9269-74F248F8C61D}" srcOrd="0" destOrd="0" presId="urn:microsoft.com/office/officeart/2005/8/layout/process3"/>
    <dgm:cxn modelId="{288556F7-A4C9-4AA6-B05A-1EAD0415C2BA}" srcId="{68F6A493-3136-44A2-A2E8-4D23A1C99F96}" destId="{FEF8A7F3-6BED-4A76-B900-54717CE2663C}" srcOrd="0" destOrd="0" parTransId="{103E56FC-E075-4F7D-A791-7C2F04126409}" sibTransId="{7A1FB6E3-41A1-4BF6-AE0C-C76464D827D5}"/>
    <dgm:cxn modelId="{B52F462D-9536-4786-88E2-56A79866925D}" type="presOf" srcId="{7F55F16E-CB3A-40E4-A8F7-B65244C1B1B2}" destId="{6FF4AD67-4960-42D1-8256-B0FE0F164C2B}" srcOrd="0" destOrd="0" presId="urn:microsoft.com/office/officeart/2005/8/layout/process3"/>
    <dgm:cxn modelId="{53284764-E76D-43C7-A940-9962A2027C6C}" type="presOf" srcId="{B4599C9C-60F8-44E6-A348-860D8891852E}" destId="{998E97CE-24C0-4879-9F9B-6FC70148D5BC}" srcOrd="1" destOrd="0" presId="urn:microsoft.com/office/officeart/2005/8/layout/process3"/>
    <dgm:cxn modelId="{B16CC13E-4C19-483B-AEB1-1E856F41BBFB}" srcId="{D502F590-18AE-4AA1-A953-71D7550A8BB2}" destId="{F9711E9D-7E4E-4547-AADF-3770D20036E5}" srcOrd="0" destOrd="0" parTransId="{12A809AE-F463-4EBB-BEFA-797E34E22717}" sibTransId="{B8EAC746-5C8D-4244-9C80-84BE0B8DFA69}"/>
    <dgm:cxn modelId="{00516136-58A0-4AA4-9D34-323EB039EE7C}" type="presOf" srcId="{3C268358-FABA-4BB8-9D89-062005484D1E}" destId="{2CC192EC-E0C4-42C9-B04B-F3465AEB622A}" srcOrd="1" destOrd="0" presId="urn:microsoft.com/office/officeart/2005/8/layout/process3"/>
    <dgm:cxn modelId="{FCB378CD-94AA-4BF7-BF12-0F0D006D0BAE}" type="presOf" srcId="{E1CCE008-F316-4BE6-99B6-6A9CFDD00D54}" destId="{A011BD8B-71EA-41E2-8D6C-926D8801DA70}" srcOrd="0" destOrd="0" presId="urn:microsoft.com/office/officeart/2005/8/layout/process3"/>
    <dgm:cxn modelId="{9C8484CA-779E-4988-9833-3BAA14DA498D}" type="presParOf" srcId="{6FF4AD67-4960-42D1-8256-B0FE0F164C2B}" destId="{32D5B183-EBFC-40CD-99D6-114E2E9CF740}" srcOrd="0" destOrd="0" presId="urn:microsoft.com/office/officeart/2005/8/layout/process3"/>
    <dgm:cxn modelId="{1A5C5961-0205-451F-8874-1F3660AED4EF}" type="presParOf" srcId="{32D5B183-EBFC-40CD-99D6-114E2E9CF740}" destId="{D8F304B1-CAEF-489B-916B-DCFF5697F0D6}" srcOrd="0" destOrd="0" presId="urn:microsoft.com/office/officeart/2005/8/layout/process3"/>
    <dgm:cxn modelId="{BB81B605-0830-4F84-9261-ECA8FA240649}" type="presParOf" srcId="{32D5B183-EBFC-40CD-99D6-114E2E9CF740}" destId="{2CC192EC-E0C4-42C9-B04B-F3465AEB622A}" srcOrd="1" destOrd="0" presId="urn:microsoft.com/office/officeart/2005/8/layout/process3"/>
    <dgm:cxn modelId="{4839D50E-4042-470D-9FB2-455D2F3204EA}" type="presParOf" srcId="{32D5B183-EBFC-40CD-99D6-114E2E9CF740}" destId="{0C3601CC-B5F1-4072-9269-74F248F8C61D}" srcOrd="2" destOrd="0" presId="urn:microsoft.com/office/officeart/2005/8/layout/process3"/>
    <dgm:cxn modelId="{10AFAB3C-FF80-4364-88B0-A7AAD615B0AA}" type="presParOf" srcId="{6FF4AD67-4960-42D1-8256-B0FE0F164C2B}" destId="{3081B2B2-3C00-4CAD-860E-7CF32819F02C}" srcOrd="1" destOrd="0" presId="urn:microsoft.com/office/officeart/2005/8/layout/process3"/>
    <dgm:cxn modelId="{DABBFACB-7EE7-4CF1-B1CB-CC25D1F0DCDF}" type="presParOf" srcId="{3081B2B2-3C00-4CAD-860E-7CF32819F02C}" destId="{4CD9A8BE-F923-45B5-AEE6-758C50A74115}" srcOrd="0" destOrd="0" presId="urn:microsoft.com/office/officeart/2005/8/layout/process3"/>
    <dgm:cxn modelId="{8A96B348-B465-4F11-B3B0-B38773616B28}" type="presParOf" srcId="{6FF4AD67-4960-42D1-8256-B0FE0F164C2B}" destId="{D031D52D-3FD3-4725-A053-953ECEAC0BCE}" srcOrd="2" destOrd="0" presId="urn:microsoft.com/office/officeart/2005/8/layout/process3"/>
    <dgm:cxn modelId="{76F9E3AF-1357-4B2D-A437-9F36E85609E2}" type="presParOf" srcId="{D031D52D-3FD3-4725-A053-953ECEAC0BCE}" destId="{82A710B5-44E6-4AB6-8593-5025D5DDCE7C}" srcOrd="0" destOrd="0" presId="urn:microsoft.com/office/officeart/2005/8/layout/process3"/>
    <dgm:cxn modelId="{35925634-FE20-4F1E-9DD0-475FFAB39455}" type="presParOf" srcId="{D031D52D-3FD3-4725-A053-953ECEAC0BCE}" destId="{038C241C-36B3-424B-B80F-BE986E3CF6B0}" srcOrd="1" destOrd="0" presId="urn:microsoft.com/office/officeart/2005/8/layout/process3"/>
    <dgm:cxn modelId="{D8EF26C7-B2F3-495B-8441-070EBA9AE2E8}" type="presParOf" srcId="{D031D52D-3FD3-4725-A053-953ECEAC0BCE}" destId="{265504F2-B3CF-4661-9B46-BC2F01F973FB}" srcOrd="2" destOrd="0" presId="urn:microsoft.com/office/officeart/2005/8/layout/process3"/>
    <dgm:cxn modelId="{C1EB31B5-83EE-438A-9C20-B7E9FCD45EE0}" type="presParOf" srcId="{6FF4AD67-4960-42D1-8256-B0FE0F164C2B}" destId="{88AC6ECC-5499-4924-974E-31D5D33AE8C3}" srcOrd="3" destOrd="0" presId="urn:microsoft.com/office/officeart/2005/8/layout/process3"/>
    <dgm:cxn modelId="{60BA5444-EF27-4EB6-BD78-DBD569DD92F0}" type="presParOf" srcId="{88AC6ECC-5499-4924-974E-31D5D33AE8C3}" destId="{AD25E8D1-8CA6-46C2-BAC6-7FAC670B729C}" srcOrd="0" destOrd="0" presId="urn:microsoft.com/office/officeart/2005/8/layout/process3"/>
    <dgm:cxn modelId="{A359F714-F634-4A49-9FC7-1E0578E02984}" type="presParOf" srcId="{6FF4AD67-4960-42D1-8256-B0FE0F164C2B}" destId="{D648CD66-092F-41CB-8B7B-59B42991162D}" srcOrd="4" destOrd="0" presId="urn:microsoft.com/office/officeart/2005/8/layout/process3"/>
    <dgm:cxn modelId="{8C0B4DEB-F304-4BB9-8309-2224D74C7942}" type="presParOf" srcId="{D648CD66-092F-41CB-8B7B-59B42991162D}" destId="{A011BD8B-71EA-41E2-8D6C-926D8801DA70}" srcOrd="0" destOrd="0" presId="urn:microsoft.com/office/officeart/2005/8/layout/process3"/>
    <dgm:cxn modelId="{62EA5A24-38B9-48BF-B0A7-65AA1C3974CF}" type="presParOf" srcId="{D648CD66-092F-41CB-8B7B-59B42991162D}" destId="{7C03BE53-EBA2-4435-ADA7-A6D2A7F2FB02}" srcOrd="1" destOrd="0" presId="urn:microsoft.com/office/officeart/2005/8/layout/process3"/>
    <dgm:cxn modelId="{F3525656-262D-4376-B0A3-F77542B6C17C}" type="presParOf" srcId="{D648CD66-092F-41CB-8B7B-59B42991162D}" destId="{8299BF91-4F22-4B50-88A1-CA9B5C658BDC}" srcOrd="2" destOrd="0" presId="urn:microsoft.com/office/officeart/2005/8/layout/process3"/>
    <dgm:cxn modelId="{AEC1EA36-5E1D-4033-BB12-F138A723D79C}" type="presParOf" srcId="{6FF4AD67-4960-42D1-8256-B0FE0F164C2B}" destId="{CF7BFC9A-01FF-4197-B380-237018FB5645}" srcOrd="5" destOrd="0" presId="urn:microsoft.com/office/officeart/2005/8/layout/process3"/>
    <dgm:cxn modelId="{1E31354F-9A16-4A9E-8F88-1D45CF9F5F4C}" type="presParOf" srcId="{CF7BFC9A-01FF-4197-B380-237018FB5645}" destId="{99AC4A7F-5643-44AE-9F08-71E1FD3D951E}" srcOrd="0" destOrd="0" presId="urn:microsoft.com/office/officeart/2005/8/layout/process3"/>
    <dgm:cxn modelId="{362680DB-ED47-427D-8F5A-464B1577FA14}" type="presParOf" srcId="{6FF4AD67-4960-42D1-8256-B0FE0F164C2B}" destId="{3EF2A326-0E7E-4274-AE79-59680B90247E}" srcOrd="6" destOrd="0" presId="urn:microsoft.com/office/officeart/2005/8/layout/process3"/>
    <dgm:cxn modelId="{DE513653-53D8-4AC2-8EF3-D474F63112B2}" type="presParOf" srcId="{3EF2A326-0E7E-4274-AE79-59680B90247E}" destId="{A51289C1-88DB-4A1E-8455-228B40A9E953}" srcOrd="0" destOrd="0" presId="urn:microsoft.com/office/officeart/2005/8/layout/process3"/>
    <dgm:cxn modelId="{109DC351-A564-4B35-BD9F-58C7B34ED451}" type="presParOf" srcId="{3EF2A326-0E7E-4274-AE79-59680B90247E}" destId="{7F87C44D-3379-4868-9213-0BD217F3C143}" srcOrd="1" destOrd="0" presId="urn:microsoft.com/office/officeart/2005/8/layout/process3"/>
    <dgm:cxn modelId="{20A69A57-3DCF-45E9-A7CC-D32370834E05}" type="presParOf" srcId="{3EF2A326-0E7E-4274-AE79-59680B90247E}" destId="{D06E625A-E449-4CE6-986C-48022521A5F1}" srcOrd="2" destOrd="0" presId="urn:microsoft.com/office/officeart/2005/8/layout/process3"/>
    <dgm:cxn modelId="{1089CDBF-EA24-4631-84F9-2D4E5CEB27E9}" type="presParOf" srcId="{6FF4AD67-4960-42D1-8256-B0FE0F164C2B}" destId="{C671EBB1-52CC-4458-8A43-D9AB1BA6D92E}" srcOrd="7" destOrd="0" presId="urn:microsoft.com/office/officeart/2005/8/layout/process3"/>
    <dgm:cxn modelId="{23F4B6DD-EEC4-4B0E-9F9A-0C8D5052F9FC}" type="presParOf" srcId="{C671EBB1-52CC-4458-8A43-D9AB1BA6D92E}" destId="{998E97CE-24C0-4879-9F9B-6FC70148D5BC}" srcOrd="0" destOrd="0" presId="urn:microsoft.com/office/officeart/2005/8/layout/process3"/>
    <dgm:cxn modelId="{EB691A99-A5A1-427F-8779-A4C055FE4AED}" type="presParOf" srcId="{6FF4AD67-4960-42D1-8256-B0FE0F164C2B}" destId="{891E001F-ECDE-4C99-B435-E2D4393B6492}" srcOrd="8" destOrd="0" presId="urn:microsoft.com/office/officeart/2005/8/layout/process3"/>
    <dgm:cxn modelId="{2A163E10-7360-472B-9B51-E2F291DCA540}" type="presParOf" srcId="{891E001F-ECDE-4C99-B435-E2D4393B6492}" destId="{962487DF-C63A-454F-BC8C-765DC1CE5388}" srcOrd="0" destOrd="0" presId="urn:microsoft.com/office/officeart/2005/8/layout/process3"/>
    <dgm:cxn modelId="{C8573835-6AC9-4C90-8B40-69159068766C}" type="presParOf" srcId="{891E001F-ECDE-4C99-B435-E2D4393B6492}" destId="{985C4789-3F84-44F3-B2BB-A92B76B7684E}" srcOrd="1" destOrd="0" presId="urn:microsoft.com/office/officeart/2005/8/layout/process3"/>
    <dgm:cxn modelId="{4C5793F3-E1DB-4531-9EB8-9779D390F8C8}" type="presParOf" srcId="{891E001F-ECDE-4C99-B435-E2D4393B6492}" destId="{CFF3288D-D74C-44EF-8248-56A581067AC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1.xml.rels>&#65279;<?xml version="1.0" encoding="utf-8"?><Relationships xmlns="http://schemas.openxmlformats.org/package/2006/relationships"><Relationship Type="http://schemas.openxmlformats.org/officeDocument/2006/relationships/theme" Target="/ppt/theme/theme51.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ar-SA" sz="1200"/>
            </a:lvl1pPr>
          </a:lstStyle>
          <a:p>
            <a:pPr algn="r" rtl="1"/>
            <a:fld id="{761991DB-DEE8-4174-9435-9D9F721C6C6A}" type="datetimeFigureOut">
              <a:t>26/09/34</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algn="r" rtl="1"/>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ar-SA" sz="1200"/>
            </a:lvl1pPr>
          </a:lstStyle>
          <a:p>
            <a:pPr algn="r" rtl="1"/>
            <a:fld id="{A7666ED7-631A-46AF-B451-227D0A8685A0}" type="slidenum">
              <a:t>‹#›</a:t>
            </a:fld>
            <a:endParaRPr lang="ar-SA"/>
          </a:p>
        </p:txBody>
      </p:sp>
    </p:spTree>
    <p:extLst>
      <p:ext uri="{BB962C8B-B14F-4D97-AF65-F5344CB8AC3E}">
        <p14:creationId xmlns:p14="http://schemas.microsoft.com/office/powerpoint/2010/main" val="4025988101"/>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r" defTabSz="914400" rtl="0" eaLnBrk="1" latinLnBrk="0" hangingPunct="1">
      <a:defRPr lang="ar-SA" sz="1200" kern="1200">
        <a:solidFill>
          <a:schemeClr val="tx1"/>
        </a:solidFill>
        <a:latin typeface="+mn-lt"/>
        <a:ea typeface="+mn-ea"/>
        <a:cs typeface="+mn-cs"/>
      </a:defRPr>
    </a:lvl2pPr>
    <a:lvl3pPr marL="914400" algn="r" defTabSz="914400" rtl="0" eaLnBrk="1" latinLnBrk="0" hangingPunct="1">
      <a:defRPr lang="ar-SA" sz="1200" kern="1200">
        <a:solidFill>
          <a:schemeClr val="tx1"/>
        </a:solidFill>
        <a:latin typeface="+mn-lt"/>
        <a:ea typeface="+mn-ea"/>
        <a:cs typeface="+mn-cs"/>
      </a:defRPr>
    </a:lvl3pPr>
    <a:lvl4pPr marL="1371600" algn="r" defTabSz="914400" rtl="0" eaLnBrk="1" latinLnBrk="0" hangingPunct="1">
      <a:defRPr lang="ar-SA" sz="1200" kern="1200">
        <a:solidFill>
          <a:schemeClr val="tx1"/>
        </a:solidFill>
        <a:latin typeface="+mn-lt"/>
        <a:ea typeface="+mn-ea"/>
        <a:cs typeface="+mn-cs"/>
      </a:defRPr>
    </a:lvl4pPr>
    <a:lvl5pPr marL="1828800" algn="r" defTabSz="914400" rtl="0" eaLnBrk="1" latinLnBrk="0" hangingPunct="1">
      <a:defRPr lang="ar-SA" sz="1200" kern="1200">
        <a:solidFill>
          <a:schemeClr val="tx1"/>
        </a:solidFill>
        <a:latin typeface="+mn-lt"/>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06.xml.rels>&#65279;<?xml version="1.0" encoding="utf-8"?><Relationships xmlns="http://schemas.openxmlformats.org/package/2006/relationships"><Relationship Type="http://schemas.openxmlformats.org/officeDocument/2006/relationships/slide" Target="/ppt/slides/slide106.xml" Id="rId2" /><Relationship Type="http://schemas.openxmlformats.org/officeDocument/2006/relationships/notesMaster" Target="/ppt/notesMasters/notesMaster11.xml" Id="rId1" /></Relationships>
</file>

<file path=ppt/notesSlides/_rels/notesSlide112.xml.rels>&#65279;<?xml version="1.0" encoding="utf-8"?><Relationships xmlns="http://schemas.openxmlformats.org/package/2006/relationships"><Relationship Type="http://schemas.openxmlformats.org/officeDocument/2006/relationships/slide" Target="/ppt/slides/slide112.xml" Id="rId2" /><Relationship Type="http://schemas.openxmlformats.org/officeDocument/2006/relationships/notesMaster" Target="/ppt/notesMasters/notesMaster11.xml" Id="rId1" /></Relationships>
</file>

<file path=ppt/notesSlides/_rels/notesSlide120.xml.rels>&#65279;<?xml version="1.0" encoding="utf-8"?><Relationships xmlns="http://schemas.openxmlformats.org/package/2006/relationships"><Relationship Type="http://schemas.openxmlformats.org/officeDocument/2006/relationships/slide" Target="/ppt/slides/slide120.xml" Id="rId2" /><Relationship Type="http://schemas.openxmlformats.org/officeDocument/2006/relationships/notesMaster" Target="/ppt/notesMasters/notesMaster11.xml" Id="rId1" /></Relationships>
</file>

<file path=ppt/notesSlides/_rels/notesSlide1215.xml.rels>&#65279;<?xml version="1.0" encoding="utf-8"?><Relationships xmlns="http://schemas.openxmlformats.org/package/2006/relationships"><Relationship Type="http://schemas.openxmlformats.org/officeDocument/2006/relationships/slide" Target="/ppt/slides/slide1215.xml" Id="rId2" /><Relationship Type="http://schemas.openxmlformats.org/officeDocument/2006/relationships/notesMaster" Target="/ppt/notesMasters/notesMaster11.xml" Id="rId1" /></Relationships>
</file>

<file path=ppt/notesSlides/_rels/notesSlide139.xml.rels>&#65279;<?xml version="1.0" encoding="utf-8"?><Relationships xmlns="http://schemas.openxmlformats.org/package/2006/relationships"><Relationship Type="http://schemas.openxmlformats.org/officeDocument/2006/relationships/slide" Target="/ppt/slides/slide139.xml" Id="rId2" /><Relationship Type="http://schemas.openxmlformats.org/officeDocument/2006/relationships/notesMaster" Target="/ppt/notesMasters/notesMaster11.xml" Id="rId1" /></Relationships>
</file>

<file path=ppt/notesSlides/_rels/notesSlide144.xml.rels>&#65279;<?xml version="1.0" encoding="utf-8"?><Relationships xmlns="http://schemas.openxmlformats.org/package/2006/relationships"><Relationship Type="http://schemas.openxmlformats.org/officeDocument/2006/relationships/slide" Target="/ppt/slides/slide144.xml" Id="rId2" /><Relationship Type="http://schemas.openxmlformats.org/officeDocument/2006/relationships/notesMaster" Target="/ppt/notesMasters/notesMaster11.xml" Id="rId1" /></Relationships>
</file>

<file path=ppt/notesSlides/_rels/notesSlide1518.xml.rels>&#65279;<?xml version="1.0" encoding="utf-8"?><Relationships xmlns="http://schemas.openxmlformats.org/package/2006/relationships"><Relationship Type="http://schemas.openxmlformats.org/officeDocument/2006/relationships/slide" Target="/ppt/slides/slide1518.xml" Id="rId2" /><Relationship Type="http://schemas.openxmlformats.org/officeDocument/2006/relationships/notesMaster" Target="/ppt/notesMasters/notesMaster11.xml" Id="rId1" /></Relationships>
</file>

<file path=ppt/notesSlides/_rels/notesSlide1613.xml.rels>&#65279;<?xml version="1.0" encoding="utf-8"?><Relationships xmlns="http://schemas.openxmlformats.org/package/2006/relationships"><Relationship Type="http://schemas.openxmlformats.org/officeDocument/2006/relationships/slide" Target="/ppt/slides/slide1613.xml" Id="rId2" /><Relationship Type="http://schemas.openxmlformats.org/officeDocument/2006/relationships/notesMaster" Target="/ppt/notesMasters/notesMaster11.xml" Id="rId1" /></Relationships>
</file>

<file path=ppt/notesSlides/_rels/notesSlide1711.xml.rels>&#65279;<?xml version="1.0" encoding="utf-8"?><Relationships xmlns="http://schemas.openxmlformats.org/package/2006/relationships"><Relationship Type="http://schemas.openxmlformats.org/officeDocument/2006/relationships/slide" Target="/ppt/slides/slide1711.xml" Id="rId2" /><Relationship Type="http://schemas.openxmlformats.org/officeDocument/2006/relationships/notesMaster" Target="/ppt/notesMasters/notesMaster11.xml" Id="rId1" /></Relationships>
</file>

<file path=ppt/notesSlides/_rels/notesSlide187.xml.rels>&#65279;<?xml version="1.0" encoding="utf-8"?><Relationships xmlns="http://schemas.openxmlformats.org/package/2006/relationships"><Relationship Type="http://schemas.openxmlformats.org/officeDocument/2006/relationships/slide" Target="/ppt/slides/slide187.xml" Id="rId2" /><Relationship Type="http://schemas.openxmlformats.org/officeDocument/2006/relationships/notesMaster" Target="/ppt/notesMasters/notesMaster11.xml" Id="rId1" /></Relationships>
</file>

<file path=ppt/notesSlides/_rels/notesSlide193.xml.rels>&#65279;<?xml version="1.0" encoding="utf-8"?><Relationships xmlns="http://schemas.openxmlformats.org/package/2006/relationships"><Relationship Type="http://schemas.openxmlformats.org/officeDocument/2006/relationships/slide" Target="/ppt/slides/slide193.xml" Id="rId2" /><Relationship Type="http://schemas.openxmlformats.org/officeDocument/2006/relationships/notesMaster" Target="/ppt/notesMasters/notesMaster11.xml" Id="rId1" /></Relationships>
</file>

<file path=ppt/notesSlides/_rels/notesSlide2019.xml.rels>&#65279;<?xml version="1.0" encoding="utf-8"?><Relationships xmlns="http://schemas.openxmlformats.org/package/2006/relationships"><Relationship Type="http://schemas.openxmlformats.org/officeDocument/2006/relationships/slide" Target="/ppt/slides/slide2019.xml" Id="rId2" /><Relationship Type="http://schemas.openxmlformats.org/officeDocument/2006/relationships/notesMaster" Target="/ppt/notesMasters/notesMaster11.xml" Id="rId1" /></Relationships>
</file>

<file path=ppt/notesSlides/_rels/notesSlide216.xml.rels>&#65279;<?xml version="1.0" encoding="utf-8"?><Relationships xmlns="http://schemas.openxmlformats.org/package/2006/relationships"><Relationship Type="http://schemas.openxmlformats.org/officeDocument/2006/relationships/slide" Target="/ppt/slides/slide216.xml" Id="rId2" /><Relationship Type="http://schemas.openxmlformats.org/officeDocument/2006/relationships/notesMaster" Target="/ppt/notesMasters/notesMaster11.xml" Id="rId1" /></Relationships>
</file>

<file path=ppt/notesSlides/_rels/notesSlide314.xml.rels>&#65279;<?xml version="1.0" encoding="utf-8"?><Relationships xmlns="http://schemas.openxmlformats.org/package/2006/relationships"><Relationship Type="http://schemas.openxmlformats.org/officeDocument/2006/relationships/slide" Target="/ppt/slides/slide314.xml" Id="rId2" /><Relationship Type="http://schemas.openxmlformats.org/officeDocument/2006/relationships/notesMaster" Target="/ppt/notesMasters/notesMaster11.xml" Id="rId1" /></Relationships>
</file>

<file path=ppt/notesSlides/_rels/notesSlide410.xml.rels>&#65279;<?xml version="1.0" encoding="utf-8"?><Relationships xmlns="http://schemas.openxmlformats.org/package/2006/relationships"><Relationship Type="http://schemas.openxmlformats.org/officeDocument/2006/relationships/slide" Target="/ppt/slides/slide410.xml" Id="rId2" /><Relationship Type="http://schemas.openxmlformats.org/officeDocument/2006/relationships/notesMaster" Target="/ppt/notesMasters/notesMaster11.xml" Id="rId1" /></Relationships>
</file>

<file path=ppt/notesSlides/_rels/notesSlide55.xml.rels>&#65279;<?xml version="1.0" encoding="utf-8"?><Relationships xmlns="http://schemas.openxmlformats.org/package/2006/relationships"><Relationship Type="http://schemas.openxmlformats.org/officeDocument/2006/relationships/slide" Target="/ppt/slides/slide55.xml" Id="rId2" /><Relationship Type="http://schemas.openxmlformats.org/officeDocument/2006/relationships/notesMaster" Target="/ppt/notesMasters/notesMaster11.xml" Id="rId1" /></Relationships>
</file>

<file path=ppt/notesSlides/_rels/notesSlide61.xml.rels>&#65279;<?xml version="1.0" encoding="utf-8"?><Relationships xmlns="http://schemas.openxmlformats.org/package/2006/relationships"><Relationship Type="http://schemas.openxmlformats.org/officeDocument/2006/relationships/slide" Target="/ppt/slides/slide61.xml" Id="rId2" /><Relationship Type="http://schemas.openxmlformats.org/officeDocument/2006/relationships/notesMaster" Target="/ppt/notesMasters/notesMaster11.xml" Id="rId1" /></Relationships>
</file>

<file path=ppt/notesSlides/_rels/notesSlide717.xml.rels>&#65279;<?xml version="1.0" encoding="utf-8"?><Relationships xmlns="http://schemas.openxmlformats.org/package/2006/relationships"><Relationship Type="http://schemas.openxmlformats.org/officeDocument/2006/relationships/slide" Target="/ppt/slides/slide717.xml" Id="rId2" /><Relationship Type="http://schemas.openxmlformats.org/officeDocument/2006/relationships/notesMaster" Target="/ppt/notesMasters/notesMaster11.xml" Id="rId1" /></Relationships>
</file>

<file path=ppt/notesSlides/_rels/notesSlide812.xml.rels>&#65279;<?xml version="1.0" encoding="utf-8"?><Relationships xmlns="http://schemas.openxmlformats.org/package/2006/relationships"><Relationship Type="http://schemas.openxmlformats.org/officeDocument/2006/relationships/slide" Target="/ppt/slides/slide812.xml" Id="rId2" /><Relationship Type="http://schemas.openxmlformats.org/officeDocument/2006/relationships/notesMaster" Target="/ppt/notesMasters/notesMaster11.xml" Id="rId1" /></Relationships>
</file>

<file path=ppt/notesSlides/_rels/notesSlide98.xml.rels>&#65279;<?xml version="1.0" encoding="utf-8"?><Relationships xmlns="http://schemas.openxmlformats.org/package/2006/relationships"><Relationship Type="http://schemas.openxmlformats.org/officeDocument/2006/relationships/slide" Target="/ppt/slides/slide98.xml" Id="rId2" /><Relationship Type="http://schemas.openxmlformats.org/officeDocument/2006/relationships/notesMaster" Target="/ppt/notesMasters/notesMaster11.xml" Id="rId1" /></Relationship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10</a:t>
            </a:fld>
            <a:endParaRPr lang="ar-SA"/>
          </a:p>
        </p:txBody>
      </p:sp>
    </p:spTree>
    <p:extLst>
      <p:ext uri="{BB962C8B-B14F-4D97-AF65-F5344CB8AC3E}">
        <p14:creationId xmlns:p14="http://schemas.microsoft.com/office/powerpoint/2010/main" val="2757680642"/>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11</a:t>
            </a:fld>
            <a:endParaRPr lang="ar-SA"/>
          </a:p>
        </p:txBody>
      </p:sp>
    </p:spTree>
    <p:extLst>
      <p:ext uri="{BB962C8B-B14F-4D97-AF65-F5344CB8AC3E}">
        <p14:creationId xmlns:p14="http://schemas.microsoft.com/office/powerpoint/2010/main" val="3779113844"/>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r>
              <a:rPr lang="ar-SA" dirty="0">
                <a:cs typeface="Calibri"/>
              </a:rPr>
              <a:t>لقد صممنا هذا القالب</a:t>
            </a:r>
            <a:r>
              <a:rPr lang="ar-SA" baseline="0" dirty="0">
                <a:cs typeface="Calibri"/>
              </a:rPr>
              <a:t> بحيث تتوفر لكل فرد في فريق العمل على المشروع مجموعة من الشرائح يمكنه فيها عرض البحث الذي أجراه. في ما يلي كيفية إضافة شريحة جديدة إلى المجموعة الخاصة بك فقط: </a:t>
            </a:r>
          </a:p>
          <a:p>
            <a:pPr algn="r" rtl="1"/>
            <a:r>
              <a:rPr lang="ar-SA" baseline="0" dirty="0">
                <a:cs typeface="Calibri"/>
              </a:rPr>
              <a:t/>
            </a:r>
            <a:br>
              <a:rPr lang="ar-SA" baseline="0" dirty="0">
                <a:cs typeface="Calibri"/>
              </a:rPr>
            </a:br>
            <a:endParaRPr lang="ar-SA" baseline="0" dirty="0">
              <a:cs typeface="Calibri"/>
            </a:endParaRPr>
          </a:p>
          <a:p>
            <a:pPr marL="0" indent="0" algn="r" rtl="1">
              <a:buFont typeface="Arial" panose="020B0604020202020204" pitchFamily="34" charset="0"/>
              <a:buNone/>
            </a:pPr>
            <a:r>
              <a:rPr lang="ar-SA" dirty="0">
                <a:cs typeface="Calibri"/>
              </a:rPr>
              <a:t>حدد الموضع حيث تريد إضافة الشريحة:</a:t>
            </a:r>
            <a:r>
              <a:rPr lang="ar-SA" baseline="0" dirty="0">
                <a:cs typeface="Calibri"/>
              </a:rPr>
              <a:t> حدد </a:t>
            </a:r>
            <a:r>
              <a:rPr lang="ar-SA" dirty="0">
                <a:cs typeface="Calibri"/>
              </a:rPr>
              <a:t>شريحة </a:t>
            </a:r>
            <a:r>
              <a:rPr lang="ar-SA" baseline="0" dirty="0">
                <a:cs typeface="Calibri"/>
              </a:rPr>
              <a:t>موجودة في جزء الصور المصغرة، وانقر</a:t>
            </a:r>
            <a:r>
              <a:rPr lang="ar-SA" dirty="0"/>
              <a:t>فوق الزر "شريحة جديدة"،</a:t>
            </a:r>
            <a:r>
              <a:rPr lang="ar-SA" baseline="0" dirty="0"/>
              <a:t> ثم </a:t>
            </a:r>
            <a:r>
              <a:rPr lang="ar-SA" dirty="0"/>
              <a:t>اختر تخطيطاً.</a:t>
            </a:r>
            <a:r>
              <a:rPr lang="ar-SA" baseline="0" dirty="0"/>
              <a:t> </a:t>
            </a:r>
          </a:p>
          <a:p>
            <a:pPr marL="0" indent="0" algn="r" rtl="1">
              <a:buFont typeface="Arial" panose="020B0604020202020204" pitchFamily="34" charset="0"/>
              <a:buNone/>
            </a:pPr>
            <a:r>
              <a:rPr lang="ar-SA" baseline="0" dirty="0">
                <a:cs typeface="Calibri"/>
              </a:rPr>
              <a:t/>
            </a:r>
            <a:br>
              <a:rPr lang="ar-SA" baseline="0" dirty="0">
                <a:cs typeface="Calibri"/>
              </a:rPr>
            </a:br>
            <a:endParaRPr lang="ar-SA" baseline="0" dirty="0">
              <a:cs typeface="Calibri"/>
            </a:endParaRPr>
          </a:p>
          <a:p>
            <a:pPr marL="0" indent="0" algn="r" rtl="1">
              <a:buFont typeface="Arial" panose="020B0604020202020204" pitchFamily="34" charset="0"/>
              <a:buNone/>
            </a:pPr>
            <a:r>
              <a:rPr lang="ar-SA" baseline="0" dirty="0"/>
              <a:t>يكون النسق نفسه المطبّق على الشريحة السابقة التي حددتها مطبّقاً على الشريحة الجديدة. </a:t>
            </a:r>
          </a:p>
          <a:p>
            <a:pPr marL="0" indent="0" algn="r" rtl="1">
              <a:buFont typeface="Arial" panose="020B0604020202020204" pitchFamily="34" charset="0"/>
              <a:buNone/>
            </a:pPr>
            <a:r>
              <a:rPr lang="ar-SA" b="1" baseline="0" dirty="0">
                <a:cs typeface="Calibri"/>
              </a:rPr>
              <a:t/>
            </a:r>
            <a:br>
              <a:rPr lang="ar-SA" b="1" baseline="0" dirty="0">
                <a:cs typeface="Calibri"/>
              </a:rPr>
            </a:br>
            <a:endParaRPr lang="ar-SA" b="1" baseline="0" dirty="0">
              <a:cs typeface="Calibri"/>
            </a:endParaRPr>
          </a:p>
          <a:p>
            <a:pPr marL="0" indent="0" algn="r" rtl="1">
              <a:buFont typeface="Arial" panose="020B0604020202020204" pitchFamily="34" charset="0"/>
              <a:buNone/>
            </a:pPr>
            <a:r>
              <a:rPr lang="ar-SA" b="1" baseline="0" dirty="0"/>
              <a:t>انتبه! </a:t>
            </a:r>
            <a:r>
              <a:rPr lang="ar-SA" baseline="0" dirty="0"/>
              <a:t>لا تغيّر النُسق الخاصة بزملائك عن طريق الخطأ. وقد يحدث ذلك إذا اخترت متغيّر نسق من علامة التبويب "تصميم"، مما يؤدي إلى تطبيق المظهر الذي تحدده على كل الشرائح في العرض التقديمي</a:t>
            </a:r>
            <a:r>
              <a:rPr lang="ar-SA" baseline="0"/>
              <a:t>. </a:t>
            </a:r>
            <a:endParaRPr lang="ar-SA" dirty="0"/>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a:t>
            </a:fld>
            <a:endParaRPr lang="ar-SA"/>
          </a:p>
        </p:txBody>
      </p:sp>
    </p:spTree>
    <p:extLst>
      <p:ext uri="{BB962C8B-B14F-4D97-AF65-F5344CB8AC3E}">
        <p14:creationId xmlns:p14="http://schemas.microsoft.com/office/powerpoint/2010/main" val="2357382876"/>
      </p:ext>
    </p:extLst>
  </p:cSld>
  <p:clrMapOvr>
    <a:masterClrMapping/>
  </p:clrMapOvr>
</p:notes>
</file>

<file path=ppt/notesSlides/notesSlide1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12</a:t>
            </a:fld>
            <a:endParaRPr lang="ar-SA"/>
          </a:p>
        </p:txBody>
      </p:sp>
    </p:spTree>
    <p:extLst>
      <p:ext uri="{BB962C8B-B14F-4D97-AF65-F5344CB8AC3E}">
        <p14:creationId xmlns:p14="http://schemas.microsoft.com/office/powerpoint/2010/main" val="1198021208"/>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13</a:t>
            </a:fld>
            <a:endParaRPr lang="ar-SA"/>
          </a:p>
        </p:txBody>
      </p:sp>
    </p:spTree>
    <p:extLst>
      <p:ext uri="{BB962C8B-B14F-4D97-AF65-F5344CB8AC3E}">
        <p14:creationId xmlns:p14="http://schemas.microsoft.com/office/powerpoint/2010/main" val="805054689"/>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14</a:t>
            </a:fld>
            <a:endParaRPr lang="ar-SA"/>
          </a:p>
        </p:txBody>
      </p:sp>
    </p:spTree>
    <p:extLst>
      <p:ext uri="{BB962C8B-B14F-4D97-AF65-F5344CB8AC3E}">
        <p14:creationId xmlns:p14="http://schemas.microsoft.com/office/powerpoint/2010/main" val="3919019934"/>
      </p:ext>
    </p:extLst>
  </p:cSld>
  <p:clrMapOvr>
    <a:masterClrMapping/>
  </p:clrMapOvr>
</p:notes>
</file>

<file path=ppt/notesSlides/notesSlide15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15</a:t>
            </a:fld>
            <a:endParaRPr lang="ar-SA"/>
          </a:p>
        </p:txBody>
      </p:sp>
    </p:spTree>
    <p:extLst>
      <p:ext uri="{BB962C8B-B14F-4D97-AF65-F5344CB8AC3E}">
        <p14:creationId xmlns:p14="http://schemas.microsoft.com/office/powerpoint/2010/main" val="3631741562"/>
      </p:ext>
    </p:extLst>
  </p:cSld>
  <p:clrMapOvr>
    <a:masterClrMapping/>
  </p:clrMapOvr>
</p:notes>
</file>

<file path=ppt/notesSlides/notesSlide16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16</a:t>
            </a:fld>
            <a:endParaRPr lang="ar-SA"/>
          </a:p>
        </p:txBody>
      </p:sp>
    </p:spTree>
    <p:extLst>
      <p:ext uri="{BB962C8B-B14F-4D97-AF65-F5344CB8AC3E}">
        <p14:creationId xmlns:p14="http://schemas.microsoft.com/office/powerpoint/2010/main" val="692996923"/>
      </p:ext>
    </p:extLst>
  </p:cSld>
  <p:clrMapOvr>
    <a:masterClrMapping/>
  </p:clrMapOvr>
</p:notes>
</file>

<file path=ppt/notesSlides/notesSlide17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17</a:t>
            </a:fld>
            <a:endParaRPr lang="ar-SA"/>
          </a:p>
        </p:txBody>
      </p:sp>
    </p:spTree>
    <p:extLst>
      <p:ext uri="{BB962C8B-B14F-4D97-AF65-F5344CB8AC3E}">
        <p14:creationId xmlns:p14="http://schemas.microsoft.com/office/powerpoint/2010/main" val="1394589229"/>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18</a:t>
            </a:fld>
            <a:endParaRPr lang="ar-SA"/>
          </a:p>
        </p:txBody>
      </p:sp>
    </p:spTree>
    <p:extLst>
      <p:ext uri="{BB962C8B-B14F-4D97-AF65-F5344CB8AC3E}">
        <p14:creationId xmlns:p14="http://schemas.microsoft.com/office/powerpoint/2010/main" val="2829779757"/>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19</a:t>
            </a:fld>
            <a:endParaRPr lang="ar-SA"/>
          </a:p>
        </p:txBody>
      </p:sp>
    </p:spTree>
    <p:extLst>
      <p:ext uri="{BB962C8B-B14F-4D97-AF65-F5344CB8AC3E}">
        <p14:creationId xmlns:p14="http://schemas.microsoft.com/office/powerpoint/2010/main" val="3858393536"/>
      </p:ext>
    </p:extLst>
  </p:cSld>
  <p:clrMapOvr>
    <a:masterClrMapping/>
  </p:clrMapOvr>
</p:notes>
</file>

<file path=ppt/notesSlides/notesSlide20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20</a:t>
            </a:fld>
            <a:endParaRPr lang="ar-SA"/>
          </a:p>
        </p:txBody>
      </p:sp>
    </p:spTree>
    <p:extLst>
      <p:ext uri="{BB962C8B-B14F-4D97-AF65-F5344CB8AC3E}">
        <p14:creationId xmlns:p14="http://schemas.microsoft.com/office/powerpoint/2010/main" val="3481348284"/>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2</a:t>
            </a:fld>
            <a:endParaRPr lang="ar-SA"/>
          </a:p>
        </p:txBody>
      </p:sp>
    </p:spTree>
    <p:extLst>
      <p:ext uri="{BB962C8B-B14F-4D97-AF65-F5344CB8AC3E}">
        <p14:creationId xmlns:p14="http://schemas.microsoft.com/office/powerpoint/2010/main" val="2716190643"/>
      </p:ext>
    </p:extLst>
  </p:cSld>
  <p:clrMapOvr>
    <a:masterClrMapping/>
  </p:clrMapOvr>
</p:notes>
</file>

<file path=ppt/notesSlides/notesSlide3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3</a:t>
            </a:fld>
            <a:endParaRPr lang="ar-SA"/>
          </a:p>
        </p:txBody>
      </p:sp>
    </p:spTree>
    <p:extLst>
      <p:ext uri="{BB962C8B-B14F-4D97-AF65-F5344CB8AC3E}">
        <p14:creationId xmlns:p14="http://schemas.microsoft.com/office/powerpoint/2010/main" val="1807281189"/>
      </p:ext>
    </p:extLst>
  </p:cSld>
  <p:clrMapOvr>
    <a:masterClrMapping/>
  </p:clrMapOvr>
</p:notes>
</file>

<file path=ppt/notesSlides/notesSlide4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4</a:t>
            </a:fld>
            <a:endParaRPr lang="ar-SA"/>
          </a:p>
        </p:txBody>
      </p:sp>
    </p:spTree>
    <p:extLst>
      <p:ext uri="{BB962C8B-B14F-4D97-AF65-F5344CB8AC3E}">
        <p14:creationId xmlns:p14="http://schemas.microsoft.com/office/powerpoint/2010/main" val="31375897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5</a:t>
            </a:fld>
            <a:endParaRPr lang="ar-SA"/>
          </a:p>
        </p:txBody>
      </p:sp>
    </p:spTree>
    <p:extLst>
      <p:ext uri="{BB962C8B-B14F-4D97-AF65-F5344CB8AC3E}">
        <p14:creationId xmlns:p14="http://schemas.microsoft.com/office/powerpoint/2010/main" val="259578747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6</a:t>
            </a:fld>
            <a:endParaRPr lang="ar-SA"/>
          </a:p>
        </p:txBody>
      </p:sp>
    </p:spTree>
    <p:extLst>
      <p:ext uri="{BB962C8B-B14F-4D97-AF65-F5344CB8AC3E}">
        <p14:creationId xmlns:p14="http://schemas.microsoft.com/office/powerpoint/2010/main" val="3647540332"/>
      </p:ext>
    </p:extLst>
  </p:cSld>
  <p:clrMapOvr>
    <a:masterClrMapping/>
  </p:clrMapOvr>
</p:notes>
</file>

<file path=ppt/notesSlides/notesSlide7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7</a:t>
            </a:fld>
            <a:endParaRPr lang="ar-SA"/>
          </a:p>
        </p:txBody>
      </p:sp>
    </p:spTree>
    <p:extLst>
      <p:ext uri="{BB962C8B-B14F-4D97-AF65-F5344CB8AC3E}">
        <p14:creationId xmlns:p14="http://schemas.microsoft.com/office/powerpoint/2010/main" val="3274820136"/>
      </p:ext>
    </p:extLst>
  </p:cSld>
  <p:clrMapOvr>
    <a:masterClrMapping/>
  </p:clrMapOvr>
</p:notes>
</file>

<file path=ppt/notesSlides/notesSlide8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8</a:t>
            </a:fld>
            <a:endParaRPr lang="ar-SA"/>
          </a:p>
        </p:txBody>
      </p:sp>
    </p:spTree>
    <p:extLst>
      <p:ext uri="{BB962C8B-B14F-4D97-AF65-F5344CB8AC3E}">
        <p14:creationId xmlns:p14="http://schemas.microsoft.com/office/powerpoint/2010/main" val="204284055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r" rtl="1"/>
            <a:endParaRPr lang="ar-SA"/>
          </a:p>
        </p:txBody>
      </p:sp>
      <p:sp>
        <p:nvSpPr>
          <p:cNvPr id="4" name="عنصر نائب لرقم الشريحة 3"/>
          <p:cNvSpPr>
            <a:spLocks noGrp="1"/>
          </p:cNvSpPr>
          <p:nvPr>
            <p:ph type="sldNum" sz="quarter" idx="10"/>
          </p:nvPr>
        </p:nvSpPr>
        <p:spPr/>
        <p:txBody>
          <a:bodyPr/>
          <a:lstStyle/>
          <a:p>
            <a:pPr algn="r" rtl="1"/>
            <a:fld id="{A7666ED7-631A-46AF-B451-227D0A8685A0}" type="slidenum">
              <a:rPr lang="ar-SA"/>
              <a:t>9</a:t>
            </a:fld>
            <a:endParaRPr lang="ar-SA"/>
          </a:p>
        </p:txBody>
      </p:sp>
    </p:spTree>
    <p:extLst>
      <p:ext uri="{BB962C8B-B14F-4D97-AF65-F5344CB8AC3E}">
        <p14:creationId xmlns:p14="http://schemas.microsoft.com/office/powerpoint/2010/main" val="3996141518"/>
      </p:ext>
    </p:extLst>
  </p:cSld>
  <p:clrMapOvr>
    <a:masterClrMapping/>
  </p:clrMapOvr>
</p:notes>
</file>

<file path=ppt/slideLayouts/_rels/slideLayout1020.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1119.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117.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121.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135.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143.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1510.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168.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176.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184.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192.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2011.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21.xml" Id="rId1" /></Relationships>
</file>

<file path=ppt/slideLayouts/_rels/slideLayout2334.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2438.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2536.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2643.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2741.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2839.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2937.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3035.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314.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3144.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3242.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3340.xml.rels>&#65279;<?xml version="1.0" encoding="utf-8"?><Relationships xmlns="http://schemas.openxmlformats.org/package/2006/relationships"><Relationship Type="http://schemas.openxmlformats.org/officeDocument/2006/relationships/slideMaster" Target="/ppt/slideMasters/slideMaster34.xml" Id="rId1" /></Relationships>
</file>

<file path=ppt/slideLayouts/_rels/slideLayout3427.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3523.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3625.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3732.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3830.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3928.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4026.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4124.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421.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4233.xml.rels>&#65279;<?xml version="1.0" encoding="utf-8"?><Relationships xmlns="http://schemas.openxmlformats.org/package/2006/relationships"><Relationship Type="http://schemas.openxmlformats.org/officeDocument/2006/relationships/image" Target="/ppt/media/image1.jpg" Id="rId2" /><Relationship Type="http://schemas.openxmlformats.org/officeDocument/2006/relationships/slideMaster" Target="/ppt/slideMasters/slideMaster43.xml" Id="rId1" /></Relationships>
</file>

<file path=ppt/slideLayouts/_rels/slideLayout4331.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4429.xml.rels>&#65279;<?xml version="1.0" encoding="utf-8"?><Relationships xmlns="http://schemas.openxmlformats.org/package/2006/relationships"><Relationship Type="http://schemas.openxmlformats.org/officeDocument/2006/relationships/slideMaster" Target="/ppt/slideMasters/slideMaster43.xml" Id="rId1" /></Relationships>
</file>

<file path=ppt/slideLayouts/_rels/slideLayout5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618.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715.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813.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92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slideLayout10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H="1" flipV="1">
            <a:off x="676656" y="2011680"/>
            <a:ext cx="10753725" cy="3766185"/>
          </a:xfrm>
        </p:spPr>
        <p:txBody>
          <a:bodyPr vert="eaVert"/>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4" name="عنصر نائب للتاريخ 3"/>
          <p:cNvSpPr>
            <a:spLocks noGrp="1"/>
          </p:cNvSpPr>
          <p:nvPr>
            <p:ph type="dt" sz="half" idx="10"/>
          </p:nvPr>
        </p:nvSpPr>
        <p:spPr/>
        <p:txBody>
          <a:bodyPr/>
          <a:lstStyle/>
          <a:p>
            <a:pPr algn="r" rtl="1"/>
            <a:fld id="{5F4E5243-F52A-4D37-9694-EB26C6C31910}"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88197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1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V="1">
            <a:off x="771525" y="695325"/>
            <a:ext cx="2628900" cy="4800600"/>
          </a:xfrm>
        </p:spPr>
        <p:txBody>
          <a:bodyPr vert="eaVert"/>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3695699" y="714375"/>
            <a:ext cx="7734300" cy="5400675"/>
          </a:xfrm>
        </p:spPr>
        <p:txBody>
          <a:bodyPr vert="eaVert"/>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4" name="عنصر نائب للتاريخ 3"/>
          <p:cNvSpPr>
            <a:spLocks noGrp="1"/>
          </p:cNvSpPr>
          <p:nvPr>
            <p:ph type="dt" sz="half" idx="10"/>
          </p:nvPr>
        </p:nvSpPr>
        <p:spPr/>
        <p:txBody>
          <a:bodyPr/>
          <a:lstStyle/>
          <a:p>
            <a:pPr algn="r" rtl="1"/>
            <a:fld id="{3A77B6E1-634A-48DC-9E8B-D894023267EF}"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95721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شريحة العنوان">
    <p:bg>
      <p:bgPr>
        <a:solidFill>
          <a:schemeClr val="accent1"/>
        </a:solidFill>
        <a:effectLst/>
      </p:bgPr>
    </p:bg>
    <p:spTree>
      <p:nvGrpSpPr>
        <p:cNvPr id="1" name=""/>
        <p:cNvGrpSpPr/>
        <p:nvPr/>
      </p:nvGrpSpPr>
      <p:grpSpPr>
        <a:xfrm>
          <a:off x="0" y="0"/>
          <a:ext cx="0" cy="0"/>
          <a:chOff x="0" y="0"/>
          <a:chExt cx="0" cy="0"/>
        </a:xfrm>
      </p:grpSpPr>
      <p:sp>
        <p:nvSpPr>
          <p:cNvPr id="4" name="مستطيل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p:cNvSpPr>
            <a:spLocks noGrp="1"/>
          </p:cNvSpPr>
          <p:nvPr>
            <p:ph type="ctrTitle"/>
          </p:nvPr>
        </p:nvSpPr>
        <p:spPr>
          <a:xfrm>
            <a:off x="603504" y="770467"/>
            <a:ext cx="10782300" cy="3352800"/>
          </a:xfrm>
        </p:spPr>
        <p:txBody>
          <a:bodyPr anchor="b">
            <a:noAutofit/>
          </a:bodyPr>
          <a:lstStyle>
            <a:lvl1pPr algn="r" latinLnBrk="0">
              <a:lnSpc>
                <a:spcPct val="80000"/>
              </a:lnSpc>
              <a:defRPr lang="ar-SA" sz="8800" spc="-120" baseline="0">
                <a:solidFill>
                  <a:srgbClr val="FFFFFF"/>
                </a:solidFill>
              </a:defRPr>
            </a:lvl1pPr>
          </a:lstStyle>
          <a:p>
            <a:pPr algn="r" rtl="1"/>
            <a:r>
              <a:rPr lang="ar-SA"/>
              <a:t>انقر لتحرير نمط العنوان الرئيسي</a:t>
            </a:r>
          </a:p>
        </p:txBody>
      </p:sp>
      <p:sp>
        <p:nvSpPr>
          <p:cNvPr id="3" name="عنوان فرعي 2"/>
          <p:cNvSpPr>
            <a:spLocks noGrp="1"/>
          </p:cNvSpPr>
          <p:nvPr>
            <p:ph type="subTitle" idx="1"/>
          </p:nvPr>
        </p:nvSpPr>
        <p:spPr>
          <a:xfrm>
            <a:off x="2157603" y="4206876"/>
            <a:ext cx="9228201" cy="1645920"/>
          </a:xfrm>
        </p:spPr>
        <p:txBody>
          <a:bodyPr>
            <a:normAutofit/>
          </a:bodyPr>
          <a:lstStyle>
            <a:lvl1pPr marL="0" indent="0" algn="r" latinLnBrk="0">
              <a:buNone/>
              <a:defRPr lang="ar-SA" sz="3200">
                <a:solidFill>
                  <a:srgbClr val="262626"/>
                </a:solidFill>
                <a:latin typeface="+mj-lt"/>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لتحرير نمط العنوان الفرعي الرئيسي</a:t>
            </a:r>
          </a:p>
        </p:txBody>
      </p:sp>
      <p:sp>
        <p:nvSpPr>
          <p:cNvPr id="7" name="عنصر نائب للتاريخ 6"/>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8" name="عنصر نائب للتذييل 7"/>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9" name="عنصر نائب لرقم الشريحة 8"/>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12859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 preserve="1">
  <p:cSld name="شريحة العنوان">
    <p:bg>
      <p:bgPr>
        <a:solidFill>
          <a:schemeClr val="accent1"/>
        </a:solidFill>
        <a:effectLst/>
      </p:bgPr>
    </p:bg>
    <p:spTree>
      <p:nvGrpSpPr>
        <p:cNvPr id="1" name=""/>
        <p:cNvGrpSpPr/>
        <p:nvPr/>
      </p:nvGrpSpPr>
      <p:grpSpPr>
        <a:xfrm>
          <a:off x="0" y="0"/>
          <a:ext cx="0" cy="0"/>
          <a:chOff x="0" y="0"/>
          <a:chExt cx="0" cy="0"/>
        </a:xfrm>
      </p:grpSpPr>
      <p:sp>
        <p:nvSpPr>
          <p:cNvPr id="4" name="مستطيل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p:cNvSpPr>
            <a:spLocks noGrp="1"/>
          </p:cNvSpPr>
          <p:nvPr>
            <p:ph type="ctrTitle"/>
          </p:nvPr>
        </p:nvSpPr>
        <p:spPr>
          <a:xfrm>
            <a:off x="603504" y="770467"/>
            <a:ext cx="10782300" cy="3352800"/>
          </a:xfrm>
        </p:spPr>
        <p:txBody>
          <a:bodyPr anchor="b">
            <a:noAutofit/>
          </a:bodyPr>
          <a:lstStyle>
            <a:lvl1pPr algn="r" latinLnBrk="0">
              <a:lnSpc>
                <a:spcPct val="80000"/>
              </a:lnSpc>
              <a:defRPr lang="ar-SA" sz="8800" spc="-120" baseline="0">
                <a:solidFill>
                  <a:srgbClr val="FFFFFF"/>
                </a:solidFill>
              </a:defRPr>
            </a:lvl1pPr>
          </a:lstStyle>
          <a:p>
            <a:pPr algn="r" rtl="1"/>
            <a:r>
              <a:rPr lang="ar-SA"/>
              <a:t>انقر لتحرير نمط العنوان الرئيسي</a:t>
            </a:r>
          </a:p>
        </p:txBody>
      </p:sp>
      <p:sp>
        <p:nvSpPr>
          <p:cNvPr id="3" name="عنوان فرعي 2"/>
          <p:cNvSpPr>
            <a:spLocks noGrp="1"/>
          </p:cNvSpPr>
          <p:nvPr>
            <p:ph type="subTitle" idx="1"/>
          </p:nvPr>
        </p:nvSpPr>
        <p:spPr>
          <a:xfrm>
            <a:off x="2201798" y="4206876"/>
            <a:ext cx="9228201" cy="1645920"/>
          </a:xfrm>
        </p:spPr>
        <p:txBody>
          <a:bodyPr>
            <a:normAutofit/>
          </a:bodyPr>
          <a:lstStyle>
            <a:lvl1pPr marL="0" indent="0" algn="r" latinLnBrk="0">
              <a:buNone/>
              <a:defRPr lang="ar-SA" sz="3200">
                <a:solidFill>
                  <a:schemeClr val="bg1"/>
                </a:solidFill>
                <a:latin typeface="+mj-lt"/>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لتحرير نمط العنوان الفرعي الرئيسي</a:t>
            </a:r>
          </a:p>
        </p:txBody>
      </p:sp>
      <p:sp>
        <p:nvSpPr>
          <p:cNvPr id="7" name="عنصر نائب للتاريخ 6"/>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8" name="عنصر نائب للتذييل 7"/>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9" name="عنصر نائب لرقم الشريحة 8"/>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23361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idx="1"/>
          </p:nvPr>
        </p:nvSpPr>
        <p:spPr/>
        <p:txBody>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7B2D3E9E-A95C-48F2-B4BF-A71542E0BE9A}"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pPr rtl="1"/>
            <a:fld id="{4FAB73BC-B049-4115-A692-8D63A059BFB8}" type="slidenum">
              <a:rPr lang="ar-SA" smtClean="0"/>
              <a:pPr rtl="1"/>
              <a:t>‹#›</a:t>
            </a:fld>
            <a:endParaRPr lang="ar-SA" dirty="0"/>
          </a:p>
        </p:txBody>
      </p:sp>
    </p:spTree>
    <p:extLst>
      <p:ext uri="{BB962C8B-B14F-4D97-AF65-F5344CB8AC3E}">
        <p14:creationId xmlns:p14="http://schemas.microsoft.com/office/powerpoint/2010/main" val="15278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3.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03504" y="767419"/>
            <a:ext cx="10780776" cy="3355848"/>
          </a:xfrm>
        </p:spPr>
        <p:txBody>
          <a:bodyPr anchor="b">
            <a:normAutofit/>
          </a:bodyPr>
          <a:lstStyle>
            <a:lvl1pPr algn="r" latinLnBrk="0">
              <a:lnSpc>
                <a:spcPct val="80000"/>
              </a:lnSpc>
              <a:defRPr lang="ar-SA" sz="8800" b="0" baseline="0">
                <a:solidFill>
                  <a:schemeClr val="accent1"/>
                </a:solidFill>
              </a:defRPr>
            </a:lvl1pPr>
          </a:lstStyle>
          <a:p>
            <a:pPr algn="r" rtl="1"/>
            <a:r>
              <a:rPr lang="ar-SA"/>
              <a:t>انقر لتحرير نمط العنوان الرئيسي</a:t>
            </a:r>
          </a:p>
        </p:txBody>
      </p:sp>
      <p:sp>
        <p:nvSpPr>
          <p:cNvPr id="3" name="عنصر نائب للنص 2"/>
          <p:cNvSpPr>
            <a:spLocks noGrp="1"/>
          </p:cNvSpPr>
          <p:nvPr>
            <p:ph type="body" idx="1"/>
          </p:nvPr>
        </p:nvSpPr>
        <p:spPr>
          <a:xfrm>
            <a:off x="2079934" y="4204209"/>
            <a:ext cx="9226296" cy="1645920"/>
          </a:xfrm>
        </p:spPr>
        <p:txBody>
          <a:bodyPr anchor="t">
            <a:normAutofit/>
          </a:bodyPr>
          <a:lstStyle>
            <a:lvl1pPr marL="0" indent="0" algn="r" latinLnBrk="0">
              <a:buNone/>
              <a:defRPr lang="ar-SA" sz="3200">
                <a:solidFill>
                  <a:schemeClr val="tx1"/>
                </a:solidFill>
                <a:latin typeface="+mj-lt"/>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ar-SA"/>
              <a:t>انقر لتحرير أنماط النص الرئيسي</a:t>
            </a:r>
          </a:p>
        </p:txBody>
      </p:sp>
      <p:sp>
        <p:nvSpPr>
          <p:cNvPr id="4" name="عنصر نائب للتاريخ 3"/>
          <p:cNvSpPr>
            <a:spLocks noGrp="1"/>
          </p:cNvSpPr>
          <p:nvPr>
            <p:ph type="dt" sz="half" idx="10"/>
          </p:nvPr>
        </p:nvSpPr>
        <p:spPr/>
        <p:txBody>
          <a:bodyPr/>
          <a:lstStyle/>
          <a:p>
            <a:pPr algn="r" rtl="1"/>
            <a:fld id="{5586B75A-687E-405C-8A0B-8D00578BA2C3}" type="datetimeFigureOut">
              <a:pPr algn="r" rtl="1"/>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rtl="1">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68118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1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sz="half" idx="1"/>
          </p:nvPr>
        </p:nvSpPr>
        <p:spPr>
          <a:xfrm>
            <a:off x="1431885"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محتوى 3"/>
          <p:cNvSpPr>
            <a:spLocks noGrp="1"/>
          </p:cNvSpPr>
          <p:nvPr>
            <p:ph sz="half" idx="2"/>
          </p:nvPr>
        </p:nvSpPr>
        <p:spPr>
          <a:xfrm>
            <a:off x="6766559"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تاريخ 4"/>
          <p:cNvSpPr>
            <a:spLocks noGrp="1"/>
          </p:cNvSpPr>
          <p:nvPr>
            <p:ph type="dt" sz="half" idx="10"/>
          </p:nvPr>
        </p:nvSpPr>
        <p:spPr/>
        <p:txBody>
          <a:bodyPr/>
          <a:lstStyle/>
          <a:p>
            <a:pPr algn="r" rtl="1"/>
            <a:fld id="{F12952B5-7A2F-4CC8-B7CE-9234E21C2837}"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72336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8.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عنوان 9"/>
          <p:cNvSpPr>
            <a:spLocks noGrp="1"/>
          </p:cNvSpPr>
          <p:nvPr>
            <p:ph type="title"/>
          </p:nvPr>
        </p:nvSpPr>
        <p:spPr/>
        <p:txBody>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435607" y="2040467"/>
            <a:ext cx="4663440" cy="723400"/>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4" name="عنصر نائب للمحتوى 3"/>
          <p:cNvSpPr>
            <a:spLocks noGrp="1"/>
          </p:cNvSpPr>
          <p:nvPr>
            <p:ph sz="half" idx="2"/>
          </p:nvPr>
        </p:nvSpPr>
        <p:spPr>
          <a:xfrm>
            <a:off x="1435607" y="2753084"/>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نص 4"/>
          <p:cNvSpPr>
            <a:spLocks noGrp="1"/>
          </p:cNvSpPr>
          <p:nvPr>
            <p:ph type="body" sz="quarter" idx="3"/>
          </p:nvPr>
        </p:nvSpPr>
        <p:spPr>
          <a:xfrm>
            <a:off x="6766559" y="2038435"/>
            <a:ext cx="4663440" cy="722376"/>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6" name="عنصر نائب للمحتوى 5"/>
          <p:cNvSpPr>
            <a:spLocks noGrp="1"/>
          </p:cNvSpPr>
          <p:nvPr>
            <p:ph sz="quarter" idx="4"/>
          </p:nvPr>
        </p:nvSpPr>
        <p:spPr>
          <a:xfrm>
            <a:off x="6766559" y="2750990"/>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7" name="عنصر نائب للتاريخ 6"/>
          <p:cNvSpPr>
            <a:spLocks noGrp="1"/>
          </p:cNvSpPr>
          <p:nvPr>
            <p:ph type="dt" sz="half" idx="10"/>
          </p:nvPr>
        </p:nvSpPr>
        <p:spPr/>
        <p:txBody>
          <a:bodyPr/>
          <a:lstStyle/>
          <a:p>
            <a:pPr algn="r" rtl="1"/>
            <a:fld id="{CE1DA07A-9201-4B4B-BAF2-015AFA30F520}" type="datetimeFigureOut">
              <a:t>26/09/34</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85823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r" rtl="1"/>
            <a:r>
              <a:rPr lang="ar-SA"/>
              <a:t>انقر لتحرير نمط العنوان الرئيسي</a:t>
            </a:r>
          </a:p>
        </p:txBody>
      </p:sp>
      <p:sp>
        <p:nvSpPr>
          <p:cNvPr id="3" name="عنصر نائب للتاريخ 2"/>
          <p:cNvSpPr>
            <a:spLocks noGrp="1"/>
          </p:cNvSpPr>
          <p:nvPr>
            <p:ph type="dt" sz="half" idx="10"/>
          </p:nvPr>
        </p:nvSpPr>
        <p:spPr/>
        <p:txBody>
          <a:bodyPr/>
          <a:lstStyle/>
          <a:p>
            <a:pPr algn="r" rtl="1"/>
            <a:fld id="{73D7E00A-486F-4252-8B1D-E32645521F49}" type="datetimeFigureOut">
              <a:t>26/09/34</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9813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8DDF5F92-E675-4B36-9A60-69A962A68675}" type="datetimeFigureOut">
              <a:t>26/09/34</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6637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مستطيل 1"/>
          <p:cNvSpPr/>
          <p:nvPr/>
        </p:nvSpPr>
        <p:spPr>
          <a:xfrm>
            <a:off x="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عنوان 8"/>
          <p:cNvSpPr>
            <a:spLocks noGrp="1"/>
          </p:cNvSpPr>
          <p:nvPr>
            <p:ph type="title"/>
          </p:nvPr>
        </p:nvSpPr>
        <p:spPr>
          <a:xfrm>
            <a:off x="444519" y="542282"/>
            <a:ext cx="3383280" cy="1920240"/>
          </a:xfrm>
        </p:spPr>
        <p:txBody>
          <a:bodyPr anchor="b">
            <a:noAutofit/>
          </a:bodyPr>
          <a:lstStyle>
            <a:lvl1pPr algn="r" latinLnBrk="0">
              <a:lnSpc>
                <a:spcPct val="85000"/>
              </a:lnSpc>
              <a:defRPr lang="ar-SA" sz="4000">
                <a:solidFill>
                  <a:srgbClr val="FFFFFF"/>
                </a:solidFill>
              </a:defRPr>
            </a:lvl1pPr>
          </a:lstStyle>
          <a:p>
            <a:pPr algn="r" rtl="1"/>
            <a:r>
              <a:rPr lang="ar-SA"/>
              <a:t>انقر لتحرير نمط العنوان الرئيسي</a:t>
            </a:r>
          </a:p>
        </p:txBody>
      </p:sp>
      <p:sp>
        <p:nvSpPr>
          <p:cNvPr id="3" name="عنصر نائب للمحتوى 2"/>
          <p:cNvSpPr>
            <a:spLocks noGrp="1"/>
          </p:cNvSpPr>
          <p:nvPr>
            <p:ph idx="1"/>
          </p:nvPr>
        </p:nvSpPr>
        <p:spPr>
          <a:xfrm>
            <a:off x="5333999" y="762000"/>
            <a:ext cx="6096000" cy="4572000"/>
          </a:xfrm>
        </p:spPr>
        <p:txBody>
          <a:bodyPr/>
          <a:lstStyle>
            <a:lvl1pPr algn="r" latinLnBrk="0">
              <a:defRPr lang="ar-SA" sz="3200"/>
            </a:lvl1pPr>
            <a:lvl2pPr algn="r" latinLnBrk="0">
              <a:defRPr lang="ar-SA" sz="2800"/>
            </a:lvl2pPr>
            <a:lvl3pPr algn="r" latinLnBrk="0">
              <a:defRPr lang="ar-SA" sz="2400"/>
            </a:lvl3pPr>
            <a:lvl4pPr algn="r" latinLnBrk="0">
              <a:defRPr lang="ar-SA" sz="2000"/>
            </a:lvl4pPr>
            <a:lvl5pPr algn="r" latinLnBrk="0">
              <a:defRPr lang="ar-SA" sz="2000"/>
            </a:lvl5pPr>
            <a:lvl6pPr algn="r" latinLnBrk="0">
              <a:defRPr lang="ar-SA" sz="2000"/>
            </a:lvl6pPr>
            <a:lvl7pPr algn="r" latinLnBrk="0">
              <a:defRPr lang="ar-SA" sz="2000"/>
            </a:lvl7pPr>
            <a:lvl8pPr algn="r" latinLnBrk="0">
              <a:defRPr lang="ar-SA" sz="2000"/>
            </a:lvl8pPr>
            <a:lvl9pPr algn="r" latinLnBrk="0">
              <a:defRPr lang="ar-SA" sz="20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نص 3"/>
          <p:cNvSpPr>
            <a:spLocks noGrp="1"/>
          </p:cNvSpPr>
          <p:nvPr>
            <p:ph type="body" sz="half" idx="2"/>
          </p:nvPr>
        </p:nvSpPr>
        <p:spPr>
          <a:xfrm>
            <a:off x="459097" y="2511813"/>
            <a:ext cx="3398520" cy="3126987"/>
          </a:xfrm>
        </p:spPr>
        <p:txBody>
          <a:bodyPr>
            <a:normAutofit/>
          </a:bodyPr>
          <a:lstStyle>
            <a:lvl1pPr marL="0" marR="0" indent="0" algn="r" defTabSz="914400" rtl="0" eaLnBrk="1" fontAlgn="auto" latinLnBrk="0" hangingPunct="1">
              <a:lnSpc>
                <a:spcPct val="100000"/>
              </a:lnSpc>
              <a:spcBef>
                <a:spcPts val="1200"/>
              </a:spcBef>
              <a:spcAft>
                <a:spcPts val="0"/>
              </a:spcAft>
              <a:buClrTx/>
              <a:buSzTx/>
              <a:buFontTx/>
              <a:buNone/>
              <a:tabLst/>
              <a:defRPr lang="ar-SA" sz="18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marL="0" marR="0" lvl="0" indent="0" algn="r" defTabSz="914400" rtl="1" eaLnBrk="1" fontAlgn="auto" latinLnBrk="0" hangingPunct="1">
              <a:lnSpc>
                <a:spcPct val="100000"/>
              </a:lnSpc>
              <a:spcBef>
                <a:spcPts val="1400"/>
              </a:spcBef>
              <a:spcAft>
                <a:spcPts val="0"/>
              </a:spcAft>
              <a:buClrTx/>
              <a:buSzTx/>
              <a:buFontTx/>
              <a:buNone/>
              <a:tabLst/>
              <a:defRPr lang="ar-SA"/>
            </a:pPr>
            <a:r>
              <a:rPr lang="ar-SA"/>
              <a:t>انقر لتحرير أنماط النص الرئيسي</a:t>
            </a:r>
          </a:p>
        </p:txBody>
      </p:sp>
      <p:sp>
        <p:nvSpPr>
          <p:cNvPr id="5" name="عنصر نائب للتاريخ 4"/>
          <p:cNvSpPr>
            <a:spLocks noGrp="1"/>
          </p:cNvSpPr>
          <p:nvPr>
            <p:ph type="dt" sz="half" idx="10"/>
          </p:nvPr>
        </p:nvSpPr>
        <p:spPr/>
        <p:txBody>
          <a:bodyPr/>
          <a:lstStyle/>
          <a:p>
            <a:pPr algn="r" rtl="1"/>
            <a:fld id="{AF6E2C9B-5FA2-460D-9BE7-B0812FC2A6FF}"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r" latinLnBrk="0">
              <a:defRPr lang="ar-SA">
                <a:solidFill>
                  <a:srgbClr val="FFFFFF">
                    <a:alpha val="20000"/>
                  </a:srgbClr>
                </a:solidFill>
              </a:defRPr>
            </a:lvl1pPr>
          </a:lstStyle>
          <a:p>
            <a:fld id="{4FAB73BC-B049-4115-A692-8D63A059BFB8}" type="slidenum">
              <a:pPr algn="r" rtl="1"/>
              <a:t>‹#›</a:t>
            </a:fld>
            <a:endParaRPr lang="ar-SA"/>
          </a:p>
        </p:txBody>
      </p:sp>
    </p:spTree>
    <p:extLst>
      <p:ext uri="{BB962C8B-B14F-4D97-AF65-F5344CB8AC3E}">
        <p14:creationId xmlns:p14="http://schemas.microsoft.com/office/powerpoint/2010/main" val="331196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1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bg>
      <p:bgPr>
        <a:solidFill>
          <a:schemeClr val="accent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49224" y="5418667"/>
            <a:ext cx="10780776" cy="613283"/>
          </a:xfrm>
        </p:spPr>
        <p:txBody>
          <a:bodyPr anchor="b">
            <a:normAutofit/>
          </a:bodyPr>
          <a:lstStyle>
            <a:lvl1pPr algn="r" latinLnBrk="0">
              <a:defRPr lang="ar-SA" sz="3200" b="0">
                <a:solidFill>
                  <a:srgbClr val="FFFFFF"/>
                </a:solidFill>
              </a:defRPr>
            </a:lvl1pPr>
          </a:lstStyle>
          <a:p>
            <a:pPr algn="r" rtl="1"/>
            <a:r>
              <a:rPr lang="ar-SA"/>
              <a:t>انقر لتحرير نمط العنوان الرئيسي</a:t>
            </a:r>
          </a:p>
        </p:txBody>
      </p:sp>
      <p:sp>
        <p:nvSpPr>
          <p:cNvPr id="3" name="عنصر نائب للصورة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r" latinLnBrk="0">
              <a:spcBef>
                <a:spcPts val="800"/>
              </a:spcBef>
              <a:buNone/>
              <a:defRPr lang="ar-SA" sz="3200">
                <a:solidFill>
                  <a:schemeClr val="tx1">
                    <a:lumMod val="75000"/>
                    <a:lumOff val="25000"/>
                  </a:schemeClr>
                </a:solidFill>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فوق الأيقونة لإضافة صورة</a:t>
            </a:r>
          </a:p>
        </p:txBody>
      </p:sp>
      <p:sp>
        <p:nvSpPr>
          <p:cNvPr id="4" name="عنصر نائب للنص 3"/>
          <p:cNvSpPr>
            <a:spLocks noGrp="1"/>
          </p:cNvSpPr>
          <p:nvPr>
            <p:ph type="body" sz="half" idx="2"/>
          </p:nvPr>
        </p:nvSpPr>
        <p:spPr>
          <a:xfrm>
            <a:off x="2200655" y="5909735"/>
            <a:ext cx="9229344" cy="533400"/>
          </a:xfrm>
        </p:spPr>
        <p:txBody>
          <a:bodyPr>
            <a:normAutofit/>
          </a:bodyPr>
          <a:lstStyle>
            <a:lvl1pPr marL="0" indent="0" algn="r" latinLnBrk="0">
              <a:lnSpc>
                <a:spcPct val="90000"/>
              </a:lnSpc>
              <a:buNone/>
              <a:defRPr lang="ar-SA" sz="14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
        <p:nvSpPr>
          <p:cNvPr id="12" name="عنصر نائب للتاريخ 11"/>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13" name="عنصر نائب للتذييل 12"/>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14" name="عنصر نائب لرقم الشريحة 13"/>
          <p:cNvSpPr>
            <a:spLocks noGrp="1"/>
          </p:cNvSpPr>
          <p:nvPr>
            <p:ph type="sldNum" sz="quarter" idx="12"/>
          </p:nvPr>
        </p:nvSpPr>
        <p:spPr/>
        <p:txBody>
          <a:bodyPr/>
          <a:lstStyle>
            <a:lvl1pPr algn="r" latinLnBrk="0">
              <a:defRPr lang="ar-SA">
                <a:solidFill>
                  <a:srgbClr val="FFFFFF">
                    <a:alpha val="25000"/>
                  </a:srgbClr>
                </a:solidFill>
              </a:defRPr>
            </a:lvl1pPr>
          </a:lstStyle>
          <a:p>
            <a:fld id="{4FAB73BC-B049-4115-A692-8D63A059BFB8}" type="slidenum">
              <a:pPr algn="r" rtl="1"/>
              <a:t>‹#›</a:t>
            </a:fld>
            <a:endParaRPr lang="ar-SA"/>
          </a:p>
        </p:txBody>
      </p:sp>
    </p:spTree>
    <p:extLst>
      <p:ext uri="{BB962C8B-B14F-4D97-AF65-F5344CB8AC3E}">
        <p14:creationId xmlns:p14="http://schemas.microsoft.com/office/powerpoint/2010/main" val="10150134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idx="1"/>
          </p:nvPr>
        </p:nvSpPr>
        <p:spPr/>
        <p:txBody>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7B2D3E9E-A95C-48F2-B4BF-A71542E0BE9A}"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19771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676656" y="2011680"/>
            <a:ext cx="10753725" cy="376618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5F4E5243-F52A-4D37-9694-EB26C6C31910}"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8912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V="1">
            <a:off x="771525" y="695325"/>
            <a:ext cx="2628900" cy="4800600"/>
          </a:xfrm>
        </p:spPr>
        <p:txBody>
          <a:bodyPr vert="eaVert"/>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3695699" y="714375"/>
            <a:ext cx="7734300" cy="540067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3A77B6E1-634A-48DC-9E8B-D894023267EF}"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84953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34.xml><?xml version="1.0" encoding="utf-8"?>
<p:sldLayout xmlns:a="http://schemas.openxmlformats.org/drawingml/2006/main" xmlns:r="http://schemas.openxmlformats.org/officeDocument/2006/relationships" xmlns:p="http://schemas.openxmlformats.org/presentationml/2006/main" type="title" preserve="1">
  <p:cSld name="شريحة العنوان">
    <p:bg>
      <p:bgPr>
        <a:solidFill>
          <a:schemeClr val="accent1"/>
        </a:solidFill>
        <a:effectLst/>
      </p:bgPr>
    </p:bg>
    <p:spTree>
      <p:nvGrpSpPr>
        <p:cNvPr id="1" name=""/>
        <p:cNvGrpSpPr/>
        <p:nvPr/>
      </p:nvGrpSpPr>
      <p:grpSpPr>
        <a:xfrm>
          <a:off x="0" y="0"/>
          <a:ext cx="0" cy="0"/>
          <a:chOff x="0" y="0"/>
          <a:chExt cx="0" cy="0"/>
        </a:xfrm>
      </p:grpSpPr>
      <p:sp>
        <p:nvSpPr>
          <p:cNvPr id="4" name="مستطيل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p:cNvSpPr>
            <a:spLocks noGrp="1"/>
          </p:cNvSpPr>
          <p:nvPr>
            <p:ph type="ctrTitle"/>
          </p:nvPr>
        </p:nvSpPr>
        <p:spPr>
          <a:xfrm>
            <a:off x="603504" y="770467"/>
            <a:ext cx="10782300" cy="3352800"/>
          </a:xfrm>
        </p:spPr>
        <p:txBody>
          <a:bodyPr anchor="b">
            <a:noAutofit/>
          </a:bodyPr>
          <a:lstStyle>
            <a:lvl1pPr algn="r" latinLnBrk="0">
              <a:lnSpc>
                <a:spcPct val="80000"/>
              </a:lnSpc>
              <a:defRPr lang="ar-SA" sz="8800" spc="-120" baseline="0">
                <a:solidFill>
                  <a:srgbClr val="FFFFFF"/>
                </a:solidFill>
              </a:defRPr>
            </a:lvl1pPr>
          </a:lstStyle>
          <a:p>
            <a:pPr algn="r" rtl="1"/>
            <a:r>
              <a:rPr lang="ar-SA"/>
              <a:t>انقر لتحرير نمط العنوان الرئيسي</a:t>
            </a:r>
          </a:p>
        </p:txBody>
      </p:sp>
      <p:sp>
        <p:nvSpPr>
          <p:cNvPr id="3" name="عنوان فرعي 2"/>
          <p:cNvSpPr>
            <a:spLocks noGrp="1"/>
          </p:cNvSpPr>
          <p:nvPr>
            <p:ph type="subTitle" idx="1"/>
          </p:nvPr>
        </p:nvSpPr>
        <p:spPr>
          <a:xfrm>
            <a:off x="2075960" y="4206876"/>
            <a:ext cx="9228201" cy="1645920"/>
          </a:xfrm>
        </p:spPr>
        <p:txBody>
          <a:bodyPr>
            <a:normAutofit/>
          </a:bodyPr>
          <a:lstStyle>
            <a:lvl1pPr marL="0" indent="0" algn="r" latinLnBrk="0">
              <a:buNone/>
              <a:defRPr lang="ar-SA" sz="3200">
                <a:solidFill>
                  <a:srgbClr val="262626"/>
                </a:solidFill>
                <a:latin typeface="+mj-lt"/>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لتحرير نمط العنوان الفرعي الرئيسي</a:t>
            </a:r>
          </a:p>
        </p:txBody>
      </p:sp>
      <p:sp>
        <p:nvSpPr>
          <p:cNvPr id="7" name="عنصر نائب للتاريخ 6"/>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8" name="عنصر نائب للتذييل 7"/>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9" name="عنصر نائب لرقم الشريحة 8"/>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91722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3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idx="1"/>
          </p:nvPr>
        </p:nvSpPr>
        <p:spPr/>
        <p:txBody>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7B2D3E9E-A95C-48F2-B4BF-A71542E0BE9A}"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24898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36.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03504" y="767419"/>
            <a:ext cx="10780776" cy="3355848"/>
          </a:xfrm>
        </p:spPr>
        <p:txBody>
          <a:bodyPr anchor="b">
            <a:normAutofit/>
          </a:bodyPr>
          <a:lstStyle>
            <a:lvl1pPr algn="r" latinLnBrk="0">
              <a:lnSpc>
                <a:spcPct val="80000"/>
              </a:lnSpc>
              <a:defRPr lang="ar-SA" sz="8800" b="0" baseline="0">
                <a:solidFill>
                  <a:schemeClr val="accent1"/>
                </a:solidFill>
              </a:defRPr>
            </a:lvl1pPr>
          </a:lstStyle>
          <a:p>
            <a:pPr algn="r" rtl="1"/>
            <a:r>
              <a:rPr lang="ar-SA"/>
              <a:t>انقر لتحرير نمط العنوان الرئيسي</a:t>
            </a:r>
          </a:p>
        </p:txBody>
      </p:sp>
      <p:sp>
        <p:nvSpPr>
          <p:cNvPr id="3" name="عنصر نائب للنص 2"/>
          <p:cNvSpPr>
            <a:spLocks noGrp="1"/>
          </p:cNvSpPr>
          <p:nvPr>
            <p:ph type="body" idx="1"/>
          </p:nvPr>
        </p:nvSpPr>
        <p:spPr>
          <a:xfrm>
            <a:off x="2157984" y="4204209"/>
            <a:ext cx="9226296" cy="1645920"/>
          </a:xfrm>
        </p:spPr>
        <p:txBody>
          <a:bodyPr anchor="t">
            <a:normAutofit/>
          </a:bodyPr>
          <a:lstStyle>
            <a:lvl1pPr marL="0" indent="0" algn="r" latinLnBrk="0">
              <a:buNone/>
              <a:defRPr lang="ar-SA" sz="3200">
                <a:solidFill>
                  <a:schemeClr val="tx1"/>
                </a:solidFill>
                <a:latin typeface="+mj-lt"/>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ar-SA"/>
              <a:t>انقر لتحرير أنماط النص الرئيسي</a:t>
            </a:r>
          </a:p>
        </p:txBody>
      </p:sp>
      <p:sp>
        <p:nvSpPr>
          <p:cNvPr id="4" name="عنصر نائب للتاريخ 3"/>
          <p:cNvSpPr>
            <a:spLocks noGrp="1"/>
          </p:cNvSpPr>
          <p:nvPr>
            <p:ph type="dt" sz="half" idx="10"/>
          </p:nvPr>
        </p:nvSpPr>
        <p:spPr/>
        <p:txBody>
          <a:bodyPr/>
          <a:lstStyle/>
          <a:p>
            <a:pPr algn="r" rtl="1"/>
            <a:fld id="{5586B75A-687E-405C-8A0B-8D00578BA2C3}" type="datetimeFigureOut">
              <a:pPr algn="r" rtl="1"/>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fld id="{4FAB73BC-B049-4115-A692-8D63A059BFB8}" type="slidenum">
              <a:pPr algn="r" rtl="1"/>
              <a:t>‹#›</a:t>
            </a:fld>
            <a:endParaRPr lang="ar-SA"/>
          </a:p>
        </p:txBody>
      </p:sp>
    </p:spTree>
    <p:extLst>
      <p:ext uri="{BB962C8B-B14F-4D97-AF65-F5344CB8AC3E}">
        <p14:creationId xmlns:p14="http://schemas.microsoft.com/office/powerpoint/2010/main" val="15380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4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sz="half" idx="1"/>
          </p:nvPr>
        </p:nvSpPr>
        <p:spPr>
          <a:xfrm>
            <a:off x="1431885"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محتوى 3"/>
          <p:cNvSpPr>
            <a:spLocks noGrp="1"/>
          </p:cNvSpPr>
          <p:nvPr>
            <p:ph sz="half" idx="2"/>
          </p:nvPr>
        </p:nvSpPr>
        <p:spPr>
          <a:xfrm>
            <a:off x="6766559"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تاريخ 4"/>
          <p:cNvSpPr>
            <a:spLocks noGrp="1"/>
          </p:cNvSpPr>
          <p:nvPr>
            <p:ph type="dt" sz="half" idx="10"/>
          </p:nvPr>
        </p:nvSpPr>
        <p:spPr/>
        <p:txBody>
          <a:bodyPr/>
          <a:lstStyle/>
          <a:p>
            <a:pPr algn="r" rtl="1"/>
            <a:fld id="{F12952B5-7A2F-4CC8-B7CE-9234E21C2837}"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0080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41.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عنوان 9"/>
          <p:cNvSpPr>
            <a:spLocks noGrp="1"/>
          </p:cNvSpPr>
          <p:nvPr>
            <p:ph type="title"/>
          </p:nvPr>
        </p:nvSpPr>
        <p:spPr/>
        <p:txBody>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435607" y="2040467"/>
            <a:ext cx="4663440" cy="723400"/>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4" name="عنصر نائب للمحتوى 3"/>
          <p:cNvSpPr>
            <a:spLocks noGrp="1"/>
          </p:cNvSpPr>
          <p:nvPr>
            <p:ph sz="half" idx="2"/>
          </p:nvPr>
        </p:nvSpPr>
        <p:spPr>
          <a:xfrm>
            <a:off x="1435607" y="2753084"/>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نص 4"/>
          <p:cNvSpPr>
            <a:spLocks noGrp="1"/>
          </p:cNvSpPr>
          <p:nvPr>
            <p:ph type="body" sz="quarter" idx="3"/>
          </p:nvPr>
        </p:nvSpPr>
        <p:spPr>
          <a:xfrm>
            <a:off x="6766559" y="2038435"/>
            <a:ext cx="4663440" cy="722376"/>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6" name="عنصر نائب للمحتوى 5"/>
          <p:cNvSpPr>
            <a:spLocks noGrp="1"/>
          </p:cNvSpPr>
          <p:nvPr>
            <p:ph sz="quarter" idx="4"/>
          </p:nvPr>
        </p:nvSpPr>
        <p:spPr>
          <a:xfrm>
            <a:off x="6766559" y="2750990"/>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7" name="عنصر نائب للتاريخ 6"/>
          <p:cNvSpPr>
            <a:spLocks noGrp="1"/>
          </p:cNvSpPr>
          <p:nvPr>
            <p:ph type="dt" sz="half" idx="10"/>
          </p:nvPr>
        </p:nvSpPr>
        <p:spPr/>
        <p:txBody>
          <a:bodyPr/>
          <a:lstStyle/>
          <a:p>
            <a:pPr algn="r" rtl="1"/>
            <a:fld id="{CE1DA07A-9201-4B4B-BAF2-015AFA30F520}" type="datetimeFigureOut">
              <a:t>26/09/34</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46864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r" rtl="1"/>
            <a:r>
              <a:rPr lang="ar-SA"/>
              <a:t>انقر لتحرير نمط العنوان الرئيسي</a:t>
            </a:r>
          </a:p>
        </p:txBody>
      </p:sp>
      <p:sp>
        <p:nvSpPr>
          <p:cNvPr id="3" name="عنصر نائب للتاريخ 2"/>
          <p:cNvSpPr>
            <a:spLocks noGrp="1"/>
          </p:cNvSpPr>
          <p:nvPr>
            <p:ph type="dt" sz="half" idx="10"/>
          </p:nvPr>
        </p:nvSpPr>
        <p:spPr/>
        <p:txBody>
          <a:bodyPr/>
          <a:lstStyle/>
          <a:p>
            <a:pPr algn="r" rtl="1"/>
            <a:fld id="{73D7E00A-486F-4252-8B1D-E32645521F49}" type="datetimeFigureOut">
              <a:t>26/09/34</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54049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3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8DDF5F92-E675-4B36-9A60-69A962A68675}" type="datetimeFigureOut">
              <a:t>26/09/34</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4364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3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مستطيل 1"/>
          <p:cNvSpPr/>
          <p:nvPr/>
        </p:nvSpPr>
        <p:spPr>
          <a:xfrm>
            <a:off x="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عنوان 8"/>
          <p:cNvSpPr>
            <a:spLocks noGrp="1"/>
          </p:cNvSpPr>
          <p:nvPr>
            <p:ph type="title"/>
          </p:nvPr>
        </p:nvSpPr>
        <p:spPr>
          <a:xfrm>
            <a:off x="411861" y="542282"/>
            <a:ext cx="3383280" cy="1920240"/>
          </a:xfrm>
        </p:spPr>
        <p:txBody>
          <a:bodyPr anchor="b">
            <a:noAutofit/>
          </a:bodyPr>
          <a:lstStyle>
            <a:lvl1pPr algn="r" latinLnBrk="0">
              <a:lnSpc>
                <a:spcPct val="85000"/>
              </a:lnSpc>
              <a:defRPr lang="ar-SA" sz="4000">
                <a:solidFill>
                  <a:srgbClr val="FFFFFF"/>
                </a:solidFill>
              </a:defRPr>
            </a:lvl1pPr>
          </a:lstStyle>
          <a:p>
            <a:pPr algn="r" rtl="1"/>
            <a:r>
              <a:rPr lang="ar-SA"/>
              <a:t>انقر لتحرير نمط العنوان الرئيسي</a:t>
            </a:r>
          </a:p>
        </p:txBody>
      </p:sp>
      <p:sp>
        <p:nvSpPr>
          <p:cNvPr id="3" name="عنصر نائب للمحتوى 2"/>
          <p:cNvSpPr>
            <a:spLocks noGrp="1"/>
          </p:cNvSpPr>
          <p:nvPr>
            <p:ph idx="1"/>
          </p:nvPr>
        </p:nvSpPr>
        <p:spPr>
          <a:xfrm>
            <a:off x="5333999" y="762000"/>
            <a:ext cx="6096000" cy="4572000"/>
          </a:xfrm>
        </p:spPr>
        <p:txBody>
          <a:bodyPr/>
          <a:lstStyle>
            <a:lvl1pPr algn="r" latinLnBrk="0">
              <a:defRPr lang="ar-SA" sz="3200"/>
            </a:lvl1pPr>
            <a:lvl2pPr algn="r" latinLnBrk="0">
              <a:defRPr lang="ar-SA" sz="2800"/>
            </a:lvl2pPr>
            <a:lvl3pPr algn="r" latinLnBrk="0">
              <a:defRPr lang="ar-SA" sz="2400"/>
            </a:lvl3pPr>
            <a:lvl4pPr algn="r" latinLnBrk="0">
              <a:defRPr lang="ar-SA" sz="2000"/>
            </a:lvl4pPr>
            <a:lvl5pPr algn="r" latinLnBrk="0">
              <a:defRPr lang="ar-SA" sz="2000"/>
            </a:lvl5pPr>
            <a:lvl6pPr algn="r" latinLnBrk="0">
              <a:defRPr lang="ar-SA" sz="2000"/>
            </a:lvl6pPr>
            <a:lvl7pPr algn="r" latinLnBrk="0">
              <a:defRPr lang="ar-SA" sz="2000"/>
            </a:lvl7pPr>
            <a:lvl8pPr algn="r" latinLnBrk="0">
              <a:defRPr lang="ar-SA" sz="2000"/>
            </a:lvl8pPr>
            <a:lvl9pPr algn="r" latinLnBrk="0">
              <a:defRPr lang="ar-SA" sz="20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نص 3"/>
          <p:cNvSpPr>
            <a:spLocks noGrp="1"/>
          </p:cNvSpPr>
          <p:nvPr>
            <p:ph type="body" sz="half" idx="2"/>
          </p:nvPr>
        </p:nvSpPr>
        <p:spPr>
          <a:xfrm>
            <a:off x="426439" y="2511813"/>
            <a:ext cx="3398520" cy="3126987"/>
          </a:xfrm>
        </p:spPr>
        <p:txBody>
          <a:bodyPr>
            <a:normAutofit/>
          </a:bodyPr>
          <a:lstStyle>
            <a:lvl1pPr marL="0" marR="0" indent="0" algn="r" defTabSz="914400" rtl="0" eaLnBrk="1" fontAlgn="auto" latinLnBrk="0" hangingPunct="1">
              <a:lnSpc>
                <a:spcPct val="100000"/>
              </a:lnSpc>
              <a:spcBef>
                <a:spcPts val="1200"/>
              </a:spcBef>
              <a:spcAft>
                <a:spcPts val="0"/>
              </a:spcAft>
              <a:buClrTx/>
              <a:buSzTx/>
              <a:buFontTx/>
              <a:buNone/>
              <a:tabLst/>
              <a:defRPr lang="ar-SA" sz="18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marL="0" marR="0" lvl="0" indent="0" algn="r" defTabSz="914400" rtl="1" eaLnBrk="1" fontAlgn="auto" latinLnBrk="0" hangingPunct="1">
              <a:lnSpc>
                <a:spcPct val="100000"/>
              </a:lnSpc>
              <a:spcBef>
                <a:spcPts val="1400"/>
              </a:spcBef>
              <a:spcAft>
                <a:spcPts val="0"/>
              </a:spcAft>
              <a:buClrTx/>
              <a:buSzTx/>
              <a:buFontTx/>
              <a:buNone/>
              <a:tabLst/>
              <a:defRPr lang="ar-SA"/>
            </a:pPr>
            <a:r>
              <a:rPr lang="ar-SA"/>
              <a:t>انقر لتحرير أنماط النص الرئيسي</a:t>
            </a:r>
          </a:p>
        </p:txBody>
      </p:sp>
      <p:sp>
        <p:nvSpPr>
          <p:cNvPr id="5" name="عنصر نائب للتاريخ 4"/>
          <p:cNvSpPr>
            <a:spLocks noGrp="1"/>
          </p:cNvSpPr>
          <p:nvPr>
            <p:ph type="dt" sz="half" idx="10"/>
          </p:nvPr>
        </p:nvSpPr>
        <p:spPr/>
        <p:txBody>
          <a:bodyPr/>
          <a:lstStyle/>
          <a:p>
            <a:pPr algn="r" rtl="1"/>
            <a:fld id="{AF6E2C9B-5FA2-460D-9BE7-B0812FC2A6FF}"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r" latinLnBrk="0">
              <a:defRPr lang="ar-SA">
                <a:solidFill>
                  <a:srgbClr val="FFFFFF">
                    <a:alpha val="20000"/>
                  </a:srgbClr>
                </a:solidFill>
              </a:defRPr>
            </a:lvl1pPr>
          </a:lstStyle>
          <a:p>
            <a:fld id="{4FAB73BC-B049-4115-A692-8D63A059BFB8}" type="slidenum">
              <a:pPr algn="r" rtl="1"/>
              <a:t>‹#›</a:t>
            </a:fld>
            <a:endParaRPr lang="ar-SA"/>
          </a:p>
        </p:txBody>
      </p:sp>
    </p:spTree>
    <p:extLst>
      <p:ext uri="{BB962C8B-B14F-4D97-AF65-F5344CB8AC3E}">
        <p14:creationId xmlns:p14="http://schemas.microsoft.com/office/powerpoint/2010/main" val="343376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4.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03504" y="767419"/>
            <a:ext cx="10780776" cy="3355848"/>
          </a:xfrm>
        </p:spPr>
        <p:txBody>
          <a:bodyPr anchor="b">
            <a:normAutofit/>
          </a:bodyPr>
          <a:lstStyle>
            <a:lvl1pPr algn="r" latinLnBrk="0">
              <a:lnSpc>
                <a:spcPct val="80000"/>
              </a:lnSpc>
              <a:defRPr lang="ar-SA" sz="8800" b="0" baseline="0">
                <a:solidFill>
                  <a:schemeClr val="accent1"/>
                </a:solidFill>
              </a:defRPr>
            </a:lvl1pPr>
          </a:lstStyle>
          <a:p>
            <a:pPr algn="r" rtl="1"/>
            <a:r>
              <a:rPr lang="ar-SA"/>
              <a:t>انقر لتحرير نمط العنوان الرئيسي</a:t>
            </a:r>
          </a:p>
        </p:txBody>
      </p:sp>
      <p:sp>
        <p:nvSpPr>
          <p:cNvPr id="3" name="عنصر نائب للنص 2"/>
          <p:cNvSpPr>
            <a:spLocks noGrp="1"/>
          </p:cNvSpPr>
          <p:nvPr>
            <p:ph type="body" idx="1"/>
          </p:nvPr>
        </p:nvSpPr>
        <p:spPr>
          <a:xfrm>
            <a:off x="2089403" y="4204209"/>
            <a:ext cx="9226296" cy="1645920"/>
          </a:xfrm>
        </p:spPr>
        <p:txBody>
          <a:bodyPr anchor="t">
            <a:normAutofit/>
          </a:bodyPr>
          <a:lstStyle>
            <a:lvl1pPr marL="0" indent="0" algn="r" latinLnBrk="0">
              <a:buNone/>
              <a:defRPr lang="ar-SA" sz="3200">
                <a:solidFill>
                  <a:schemeClr val="tx1"/>
                </a:solidFill>
                <a:latin typeface="+mj-lt"/>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ar-SA"/>
              <a:t>انقر لتحرير أنماط النص الرئيسي</a:t>
            </a:r>
          </a:p>
        </p:txBody>
      </p:sp>
      <p:sp>
        <p:nvSpPr>
          <p:cNvPr id="4" name="عنصر نائب للتاريخ 3"/>
          <p:cNvSpPr>
            <a:spLocks noGrp="1"/>
          </p:cNvSpPr>
          <p:nvPr>
            <p:ph type="dt" sz="half" idx="10"/>
          </p:nvPr>
        </p:nvSpPr>
        <p:spPr/>
        <p:txBody>
          <a:bodyPr/>
          <a:lstStyle/>
          <a:p>
            <a:pPr algn="r" rtl="1"/>
            <a:fld id="{5586B75A-687E-405C-8A0B-8D00578BA2C3}" type="datetimeFigureOut">
              <a:pPr algn="r" rtl="1"/>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fld id="{4FAB73BC-B049-4115-A692-8D63A059BFB8}" type="slidenum">
              <a:pPr algn="r" rtl="1"/>
              <a:t>‹#›</a:t>
            </a:fld>
            <a:endParaRPr lang="ar-SA"/>
          </a:p>
        </p:txBody>
      </p:sp>
    </p:spTree>
    <p:extLst>
      <p:ext uri="{BB962C8B-B14F-4D97-AF65-F5344CB8AC3E}">
        <p14:creationId xmlns:p14="http://schemas.microsoft.com/office/powerpoint/2010/main" val="160767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4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bg>
      <p:bgPr>
        <a:solidFill>
          <a:schemeClr val="accent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49224" y="5418667"/>
            <a:ext cx="10780776" cy="613283"/>
          </a:xfrm>
        </p:spPr>
        <p:txBody>
          <a:bodyPr anchor="b">
            <a:normAutofit/>
          </a:bodyPr>
          <a:lstStyle>
            <a:lvl1pPr algn="r" latinLnBrk="0">
              <a:defRPr lang="ar-SA" sz="3200" b="0">
                <a:solidFill>
                  <a:srgbClr val="FFFFFF"/>
                </a:solidFill>
              </a:defRPr>
            </a:lvl1pPr>
          </a:lstStyle>
          <a:p>
            <a:pPr algn="r" rtl="1"/>
            <a:r>
              <a:rPr lang="ar-SA"/>
              <a:t>انقر لتحرير نمط العنوان الرئيسي</a:t>
            </a:r>
          </a:p>
        </p:txBody>
      </p:sp>
      <p:sp>
        <p:nvSpPr>
          <p:cNvPr id="3" name="عنصر نائب للصورة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r" latinLnBrk="0">
              <a:spcBef>
                <a:spcPts val="800"/>
              </a:spcBef>
              <a:buNone/>
              <a:defRPr lang="ar-SA" sz="3200">
                <a:solidFill>
                  <a:schemeClr val="tx1">
                    <a:lumMod val="75000"/>
                    <a:lumOff val="25000"/>
                  </a:schemeClr>
                </a:solidFill>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فوق الأيقونة لإضافة صورة</a:t>
            </a:r>
          </a:p>
        </p:txBody>
      </p:sp>
      <p:sp>
        <p:nvSpPr>
          <p:cNvPr id="4" name="عنصر نائب للنص 3"/>
          <p:cNvSpPr>
            <a:spLocks noGrp="1"/>
          </p:cNvSpPr>
          <p:nvPr>
            <p:ph type="body" sz="half" idx="2"/>
          </p:nvPr>
        </p:nvSpPr>
        <p:spPr>
          <a:xfrm>
            <a:off x="2200655" y="5909735"/>
            <a:ext cx="9229344" cy="533400"/>
          </a:xfrm>
        </p:spPr>
        <p:txBody>
          <a:bodyPr>
            <a:normAutofit/>
          </a:bodyPr>
          <a:lstStyle>
            <a:lvl1pPr marL="0" indent="0" algn="r" latinLnBrk="0">
              <a:lnSpc>
                <a:spcPct val="90000"/>
              </a:lnSpc>
              <a:buNone/>
              <a:defRPr lang="ar-SA" sz="14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
        <p:nvSpPr>
          <p:cNvPr id="12" name="عنصر نائب للتاريخ 11"/>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13" name="عنصر نائب للتذييل 12"/>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14" name="عنصر نائب لرقم الشريحة 13"/>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542755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676656" y="2011680"/>
            <a:ext cx="10753725" cy="376618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5F4E5243-F52A-4D37-9694-EB26C6C31910}"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0380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4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V="1">
            <a:off x="709041" y="695325"/>
            <a:ext cx="2628900" cy="4800600"/>
          </a:xfrm>
        </p:spPr>
        <p:txBody>
          <a:bodyPr vert="eaVert"/>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3695699" y="714375"/>
            <a:ext cx="7734300" cy="540067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3A77B6E1-634A-48DC-9E8B-D894023267EF}"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49694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27.xml><?xml version="1.0" encoding="utf-8"?>
<p:sldLayout xmlns:a="http://schemas.openxmlformats.org/drawingml/2006/main" xmlns:r="http://schemas.openxmlformats.org/officeDocument/2006/relationships" xmlns:p="http://schemas.openxmlformats.org/presentationml/2006/main" type="title" preserve="1">
  <p:cSld name="شريحة العنوان">
    <p:bg>
      <p:bgPr>
        <a:solidFill>
          <a:schemeClr val="accent1"/>
        </a:solidFill>
        <a:effectLst/>
      </p:bgPr>
    </p:bg>
    <p:spTree>
      <p:nvGrpSpPr>
        <p:cNvPr id="1" name=""/>
        <p:cNvGrpSpPr/>
        <p:nvPr/>
      </p:nvGrpSpPr>
      <p:grpSpPr>
        <a:xfrm>
          <a:off x="0" y="0"/>
          <a:ext cx="0" cy="0"/>
          <a:chOff x="0" y="0"/>
          <a:chExt cx="0" cy="0"/>
        </a:xfrm>
      </p:grpSpPr>
      <p:sp>
        <p:nvSpPr>
          <p:cNvPr id="4" name="مستطيل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p:cNvSpPr>
            <a:spLocks noGrp="1"/>
          </p:cNvSpPr>
          <p:nvPr>
            <p:ph type="ctrTitle"/>
          </p:nvPr>
        </p:nvSpPr>
        <p:spPr>
          <a:xfrm>
            <a:off x="603504" y="770467"/>
            <a:ext cx="10782300" cy="3352800"/>
          </a:xfrm>
        </p:spPr>
        <p:txBody>
          <a:bodyPr anchor="b">
            <a:noAutofit/>
          </a:bodyPr>
          <a:lstStyle>
            <a:lvl1pPr algn="r" latinLnBrk="0">
              <a:lnSpc>
                <a:spcPct val="80000"/>
              </a:lnSpc>
              <a:defRPr lang="ar-SA" sz="8800" spc="-120" baseline="0">
                <a:solidFill>
                  <a:srgbClr val="FFFFFF"/>
                </a:solidFill>
              </a:defRPr>
            </a:lvl1pPr>
          </a:lstStyle>
          <a:p>
            <a:pPr algn="r" rtl="1"/>
            <a:r>
              <a:rPr lang="ar-SA"/>
              <a:t>انقر لتحرير نمط العنوان الرئيسي</a:t>
            </a:r>
          </a:p>
        </p:txBody>
      </p:sp>
      <p:sp>
        <p:nvSpPr>
          <p:cNvPr id="3" name="عنوان فرعي 2"/>
          <p:cNvSpPr>
            <a:spLocks noGrp="1"/>
          </p:cNvSpPr>
          <p:nvPr>
            <p:ph type="subTitle" idx="1"/>
          </p:nvPr>
        </p:nvSpPr>
        <p:spPr>
          <a:xfrm>
            <a:off x="2157603" y="4206876"/>
            <a:ext cx="9228201" cy="1645920"/>
          </a:xfrm>
        </p:spPr>
        <p:txBody>
          <a:bodyPr>
            <a:normAutofit/>
          </a:bodyPr>
          <a:lstStyle>
            <a:lvl1pPr marL="0" indent="0" algn="r" latinLnBrk="0">
              <a:buNone/>
              <a:defRPr lang="ar-SA" sz="3200">
                <a:solidFill>
                  <a:schemeClr val="bg1"/>
                </a:solidFill>
                <a:latin typeface="+mj-lt"/>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لتحرير نمط العنوان الفرعي الرئيسي</a:t>
            </a:r>
          </a:p>
        </p:txBody>
      </p:sp>
      <p:sp>
        <p:nvSpPr>
          <p:cNvPr id="7" name="عنصر نائب للتاريخ 6"/>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8" name="عنصر نائب للتذييل 7"/>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9" name="عنصر نائب لرقم الشريحة 8"/>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94268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idx="1"/>
          </p:nvPr>
        </p:nvSpPr>
        <p:spPr/>
        <p:txBody>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7B2D3E9E-A95C-48F2-B4BF-A71542E0BE9A}"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51730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25.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03504" y="767419"/>
            <a:ext cx="10780776" cy="3355848"/>
          </a:xfrm>
        </p:spPr>
        <p:txBody>
          <a:bodyPr anchor="b">
            <a:normAutofit/>
          </a:bodyPr>
          <a:lstStyle>
            <a:lvl1pPr algn="r" latinLnBrk="0">
              <a:lnSpc>
                <a:spcPct val="80000"/>
              </a:lnSpc>
              <a:defRPr lang="ar-SA" sz="8800" b="0" baseline="0">
                <a:solidFill>
                  <a:schemeClr val="accent1"/>
                </a:solidFill>
              </a:defRPr>
            </a:lvl1pPr>
          </a:lstStyle>
          <a:p>
            <a:pPr algn="r" rtl="1"/>
            <a:r>
              <a:rPr lang="ar-SA"/>
              <a:t>انقر لتحرير نمط العنوان الرئيسي</a:t>
            </a:r>
          </a:p>
        </p:txBody>
      </p:sp>
      <p:sp>
        <p:nvSpPr>
          <p:cNvPr id="3" name="عنصر نائب للنص 2"/>
          <p:cNvSpPr>
            <a:spLocks noGrp="1"/>
          </p:cNvSpPr>
          <p:nvPr>
            <p:ph type="body" idx="1"/>
          </p:nvPr>
        </p:nvSpPr>
        <p:spPr>
          <a:xfrm>
            <a:off x="2157984" y="4204209"/>
            <a:ext cx="9226296" cy="1645920"/>
          </a:xfrm>
        </p:spPr>
        <p:txBody>
          <a:bodyPr anchor="t">
            <a:normAutofit/>
          </a:bodyPr>
          <a:lstStyle>
            <a:lvl1pPr marL="0" indent="0" algn="r" latinLnBrk="0">
              <a:buNone/>
              <a:defRPr lang="ar-SA" sz="3200">
                <a:solidFill>
                  <a:schemeClr val="tx1"/>
                </a:solidFill>
                <a:latin typeface="+mj-lt"/>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ar-SA"/>
              <a:t>انقر لتحرير أنماط النص الرئيسي</a:t>
            </a:r>
          </a:p>
        </p:txBody>
      </p:sp>
      <p:sp>
        <p:nvSpPr>
          <p:cNvPr id="4" name="عنصر نائب للتاريخ 3"/>
          <p:cNvSpPr>
            <a:spLocks noGrp="1"/>
          </p:cNvSpPr>
          <p:nvPr>
            <p:ph type="dt" sz="half" idx="10"/>
          </p:nvPr>
        </p:nvSpPr>
        <p:spPr/>
        <p:txBody>
          <a:bodyPr/>
          <a:lstStyle/>
          <a:p>
            <a:pPr algn="r" rtl="1"/>
            <a:fld id="{5586B75A-687E-405C-8A0B-8D00578BA2C3}" type="datetimeFigureOut">
              <a:pPr algn="r" rtl="1"/>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fld id="{4FAB73BC-B049-4115-A692-8D63A059BFB8}" type="slidenum">
              <a:pPr algn="r" rtl="1"/>
              <a:t>‹#›</a:t>
            </a:fld>
            <a:endParaRPr lang="ar-SA"/>
          </a:p>
        </p:txBody>
      </p:sp>
    </p:spTree>
    <p:extLst>
      <p:ext uri="{BB962C8B-B14F-4D97-AF65-F5344CB8AC3E}">
        <p14:creationId xmlns:p14="http://schemas.microsoft.com/office/powerpoint/2010/main" val="19258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3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sz="half" idx="1"/>
          </p:nvPr>
        </p:nvSpPr>
        <p:spPr>
          <a:xfrm>
            <a:off x="1431885"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محتوى 3"/>
          <p:cNvSpPr>
            <a:spLocks noGrp="1"/>
          </p:cNvSpPr>
          <p:nvPr>
            <p:ph sz="half" idx="2"/>
          </p:nvPr>
        </p:nvSpPr>
        <p:spPr>
          <a:xfrm>
            <a:off x="6766559"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تاريخ 4"/>
          <p:cNvSpPr>
            <a:spLocks noGrp="1"/>
          </p:cNvSpPr>
          <p:nvPr>
            <p:ph type="dt" sz="half" idx="10"/>
          </p:nvPr>
        </p:nvSpPr>
        <p:spPr/>
        <p:txBody>
          <a:bodyPr/>
          <a:lstStyle/>
          <a:p>
            <a:pPr algn="r" rtl="1"/>
            <a:fld id="{F12952B5-7A2F-4CC8-B7CE-9234E21C2837}"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07719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30.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عنوان 9"/>
          <p:cNvSpPr>
            <a:spLocks noGrp="1"/>
          </p:cNvSpPr>
          <p:nvPr>
            <p:ph type="title"/>
          </p:nvPr>
        </p:nvSpPr>
        <p:spPr/>
        <p:txBody>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435607" y="2040467"/>
            <a:ext cx="4663440" cy="723400"/>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4" name="عنصر نائب للمحتوى 3"/>
          <p:cNvSpPr>
            <a:spLocks noGrp="1"/>
          </p:cNvSpPr>
          <p:nvPr>
            <p:ph sz="half" idx="2"/>
          </p:nvPr>
        </p:nvSpPr>
        <p:spPr>
          <a:xfrm>
            <a:off x="1435607" y="2753084"/>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نص 4"/>
          <p:cNvSpPr>
            <a:spLocks noGrp="1"/>
          </p:cNvSpPr>
          <p:nvPr>
            <p:ph type="body" sz="quarter" idx="3"/>
          </p:nvPr>
        </p:nvSpPr>
        <p:spPr>
          <a:xfrm>
            <a:off x="6766559" y="2038435"/>
            <a:ext cx="4663440" cy="722376"/>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6" name="عنصر نائب للمحتوى 5"/>
          <p:cNvSpPr>
            <a:spLocks noGrp="1"/>
          </p:cNvSpPr>
          <p:nvPr>
            <p:ph sz="quarter" idx="4"/>
          </p:nvPr>
        </p:nvSpPr>
        <p:spPr>
          <a:xfrm>
            <a:off x="6766559" y="2750990"/>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7" name="عنصر نائب للتاريخ 6"/>
          <p:cNvSpPr>
            <a:spLocks noGrp="1"/>
          </p:cNvSpPr>
          <p:nvPr>
            <p:ph type="dt" sz="half" idx="10"/>
          </p:nvPr>
        </p:nvSpPr>
        <p:spPr/>
        <p:txBody>
          <a:bodyPr/>
          <a:lstStyle/>
          <a:p>
            <a:pPr algn="r" rtl="1"/>
            <a:fld id="{CE1DA07A-9201-4B4B-BAF2-015AFA30F520}" type="datetimeFigureOut">
              <a:t>26/09/34</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82643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r" rtl="1"/>
            <a:r>
              <a:rPr lang="ar-SA"/>
              <a:t>انقر لتحرير نمط العنوان الرئيسي</a:t>
            </a:r>
          </a:p>
        </p:txBody>
      </p:sp>
      <p:sp>
        <p:nvSpPr>
          <p:cNvPr id="3" name="عنصر نائب للتاريخ 2"/>
          <p:cNvSpPr>
            <a:spLocks noGrp="1"/>
          </p:cNvSpPr>
          <p:nvPr>
            <p:ph type="dt" sz="half" idx="10"/>
          </p:nvPr>
        </p:nvSpPr>
        <p:spPr/>
        <p:txBody>
          <a:bodyPr/>
          <a:lstStyle/>
          <a:p>
            <a:pPr algn="r" rtl="1"/>
            <a:fld id="{73D7E00A-486F-4252-8B1D-E32645521F49}" type="datetimeFigureOut">
              <a:t>26/09/34</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43103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2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8DDF5F92-E675-4B36-9A60-69A962A68675}" type="datetimeFigureOut">
              <a:t>26/09/34</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25286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2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مستطيل 1"/>
          <p:cNvSpPr/>
          <p:nvPr/>
        </p:nvSpPr>
        <p:spPr>
          <a:xfrm>
            <a:off x="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عنوان 8"/>
          <p:cNvSpPr>
            <a:spLocks noGrp="1"/>
          </p:cNvSpPr>
          <p:nvPr>
            <p:ph type="title"/>
          </p:nvPr>
        </p:nvSpPr>
        <p:spPr>
          <a:xfrm>
            <a:off x="460847" y="542282"/>
            <a:ext cx="3383280" cy="1920240"/>
          </a:xfrm>
        </p:spPr>
        <p:txBody>
          <a:bodyPr anchor="b">
            <a:noAutofit/>
          </a:bodyPr>
          <a:lstStyle>
            <a:lvl1pPr algn="r" latinLnBrk="0">
              <a:lnSpc>
                <a:spcPct val="85000"/>
              </a:lnSpc>
              <a:defRPr lang="ar-SA" sz="4000">
                <a:solidFill>
                  <a:srgbClr val="FFFFFF"/>
                </a:solidFill>
              </a:defRPr>
            </a:lvl1pPr>
          </a:lstStyle>
          <a:p>
            <a:pPr algn="r" rtl="1"/>
            <a:r>
              <a:rPr lang="ar-SA"/>
              <a:t>انقر لتحرير نمط العنوان الرئيسي</a:t>
            </a:r>
          </a:p>
        </p:txBody>
      </p:sp>
      <p:sp>
        <p:nvSpPr>
          <p:cNvPr id="3" name="عنصر نائب للمحتوى 2"/>
          <p:cNvSpPr>
            <a:spLocks noGrp="1"/>
          </p:cNvSpPr>
          <p:nvPr>
            <p:ph idx="1"/>
          </p:nvPr>
        </p:nvSpPr>
        <p:spPr>
          <a:xfrm>
            <a:off x="5333999" y="762000"/>
            <a:ext cx="6096000" cy="4572000"/>
          </a:xfrm>
        </p:spPr>
        <p:txBody>
          <a:bodyPr/>
          <a:lstStyle>
            <a:lvl1pPr algn="r" latinLnBrk="0">
              <a:defRPr lang="ar-SA" sz="3200"/>
            </a:lvl1pPr>
            <a:lvl2pPr algn="r" latinLnBrk="0">
              <a:defRPr lang="ar-SA" sz="2800"/>
            </a:lvl2pPr>
            <a:lvl3pPr algn="r" latinLnBrk="0">
              <a:defRPr lang="ar-SA" sz="2400"/>
            </a:lvl3pPr>
            <a:lvl4pPr algn="r" latinLnBrk="0">
              <a:defRPr lang="ar-SA" sz="2000"/>
            </a:lvl4pPr>
            <a:lvl5pPr algn="r" latinLnBrk="0">
              <a:defRPr lang="ar-SA" sz="2000"/>
            </a:lvl5pPr>
            <a:lvl6pPr algn="r" latinLnBrk="0">
              <a:defRPr lang="ar-SA" sz="2000"/>
            </a:lvl6pPr>
            <a:lvl7pPr algn="r" latinLnBrk="0">
              <a:defRPr lang="ar-SA" sz="2000"/>
            </a:lvl7pPr>
            <a:lvl8pPr algn="r" latinLnBrk="0">
              <a:defRPr lang="ar-SA" sz="2000"/>
            </a:lvl8pPr>
            <a:lvl9pPr algn="r" latinLnBrk="0">
              <a:defRPr lang="ar-SA" sz="20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نص 3"/>
          <p:cNvSpPr>
            <a:spLocks noGrp="1"/>
          </p:cNvSpPr>
          <p:nvPr>
            <p:ph type="body" sz="half" idx="2"/>
          </p:nvPr>
        </p:nvSpPr>
        <p:spPr>
          <a:xfrm>
            <a:off x="475425" y="2511813"/>
            <a:ext cx="3398520" cy="3126987"/>
          </a:xfrm>
        </p:spPr>
        <p:txBody>
          <a:bodyPr>
            <a:normAutofit/>
          </a:bodyPr>
          <a:lstStyle>
            <a:lvl1pPr marL="0" marR="0" indent="0" algn="r" defTabSz="914400" rtl="0" eaLnBrk="1" fontAlgn="auto" latinLnBrk="0" hangingPunct="1">
              <a:lnSpc>
                <a:spcPct val="100000"/>
              </a:lnSpc>
              <a:spcBef>
                <a:spcPts val="1200"/>
              </a:spcBef>
              <a:spcAft>
                <a:spcPts val="0"/>
              </a:spcAft>
              <a:buClrTx/>
              <a:buSzTx/>
              <a:buFontTx/>
              <a:buNone/>
              <a:tabLst/>
              <a:defRPr lang="ar-SA" sz="18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marL="0" marR="0" lvl="0" indent="0" algn="r" defTabSz="914400" rtl="1" eaLnBrk="1" fontAlgn="auto" latinLnBrk="0" hangingPunct="1">
              <a:lnSpc>
                <a:spcPct val="100000"/>
              </a:lnSpc>
              <a:spcBef>
                <a:spcPts val="1400"/>
              </a:spcBef>
              <a:spcAft>
                <a:spcPts val="0"/>
              </a:spcAft>
              <a:buClrTx/>
              <a:buSzTx/>
              <a:buFontTx/>
              <a:buNone/>
              <a:tabLst/>
              <a:defRPr lang="ar-SA"/>
            </a:pPr>
            <a:r>
              <a:rPr lang="ar-SA"/>
              <a:t>انقر لتحرير أنماط النص الرئيسي</a:t>
            </a:r>
          </a:p>
        </p:txBody>
      </p:sp>
      <p:sp>
        <p:nvSpPr>
          <p:cNvPr id="5" name="عنصر نائب للتاريخ 4"/>
          <p:cNvSpPr>
            <a:spLocks noGrp="1"/>
          </p:cNvSpPr>
          <p:nvPr>
            <p:ph type="dt" sz="half" idx="10"/>
          </p:nvPr>
        </p:nvSpPr>
        <p:spPr/>
        <p:txBody>
          <a:bodyPr/>
          <a:lstStyle/>
          <a:p>
            <a:pPr algn="r" rtl="1"/>
            <a:fld id="{AF6E2C9B-5FA2-460D-9BE7-B0812FC2A6FF}"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latinLnBrk="0">
              <a:defRPr lang="ar-SA">
                <a:solidFill>
                  <a:srgbClr val="FFFFFF">
                    <a:alpha val="20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14671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sz="half" idx="1"/>
          </p:nvPr>
        </p:nvSpPr>
        <p:spPr>
          <a:xfrm>
            <a:off x="1380171"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محتوى 3"/>
          <p:cNvSpPr>
            <a:spLocks noGrp="1"/>
          </p:cNvSpPr>
          <p:nvPr>
            <p:ph sz="half" idx="2"/>
          </p:nvPr>
        </p:nvSpPr>
        <p:spPr>
          <a:xfrm>
            <a:off x="6766559" y="1998134"/>
            <a:ext cx="4663440" cy="3767328"/>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تاريخ 4"/>
          <p:cNvSpPr>
            <a:spLocks noGrp="1"/>
          </p:cNvSpPr>
          <p:nvPr>
            <p:ph type="dt" sz="half" idx="10"/>
          </p:nvPr>
        </p:nvSpPr>
        <p:spPr/>
        <p:txBody>
          <a:bodyPr/>
          <a:lstStyle/>
          <a:p>
            <a:pPr algn="r" rtl="1"/>
            <a:fld id="{F12952B5-7A2F-4CC8-B7CE-9234E21C2837}"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03720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3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bg>
      <p:bgPr>
        <a:solidFill>
          <a:schemeClr val="accent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49224" y="5418667"/>
            <a:ext cx="10780776" cy="613283"/>
          </a:xfrm>
        </p:spPr>
        <p:txBody>
          <a:bodyPr anchor="b">
            <a:normAutofit/>
          </a:bodyPr>
          <a:lstStyle>
            <a:lvl1pPr algn="r" latinLnBrk="0">
              <a:defRPr lang="ar-SA" sz="3200" b="0">
                <a:solidFill>
                  <a:srgbClr val="FFFFFF"/>
                </a:solidFill>
              </a:defRPr>
            </a:lvl1pPr>
          </a:lstStyle>
          <a:p>
            <a:pPr algn="r" rtl="1"/>
            <a:r>
              <a:rPr lang="ar-SA"/>
              <a:t>انقر لتحرير نمط العنوان الرئيسي</a:t>
            </a:r>
          </a:p>
        </p:txBody>
      </p:sp>
      <p:sp>
        <p:nvSpPr>
          <p:cNvPr id="3" name="عنصر نائب للصورة 2"/>
          <p:cNvSpPr>
            <a:spLocks noGrp="1" noChangeAspect="1"/>
          </p:cNvSpPr>
          <p:nvPr>
            <p:ph type="pic" idx="1"/>
          </p:nvPr>
        </p:nvSpPr>
        <p:spPr>
          <a:xfrm>
            <a:off x="0" y="0"/>
            <a:ext cx="12192000" cy="5330952"/>
          </a:xfrm>
          <a:blipFill>
            <a:blip r:embed="rId2"/>
            <a:stretch>
              <a:fillRect/>
            </a:stretch>
          </a:blipFill>
        </p:spPr>
        <p:txBody>
          <a:bodyPr anchor="t"/>
          <a:lstStyle>
            <a:lvl1pPr marL="0" indent="0" algn="r" latinLnBrk="0">
              <a:spcBef>
                <a:spcPts val="800"/>
              </a:spcBef>
              <a:buNone/>
              <a:defRPr lang="ar-SA" sz="3200">
                <a:solidFill>
                  <a:schemeClr val="tx1">
                    <a:lumMod val="75000"/>
                    <a:lumOff val="25000"/>
                  </a:schemeClr>
                </a:solidFill>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فوق الأيقونة لإضافة صورة</a:t>
            </a:r>
          </a:p>
        </p:txBody>
      </p:sp>
      <p:sp>
        <p:nvSpPr>
          <p:cNvPr id="4" name="عنصر نائب للنص 3"/>
          <p:cNvSpPr>
            <a:spLocks noGrp="1"/>
          </p:cNvSpPr>
          <p:nvPr>
            <p:ph type="body" sz="half" idx="2"/>
          </p:nvPr>
        </p:nvSpPr>
        <p:spPr>
          <a:xfrm>
            <a:off x="2200655" y="5909735"/>
            <a:ext cx="9229344" cy="533400"/>
          </a:xfrm>
        </p:spPr>
        <p:txBody>
          <a:bodyPr>
            <a:normAutofit/>
          </a:bodyPr>
          <a:lstStyle>
            <a:lvl1pPr marL="0" indent="0" algn="r" latinLnBrk="0">
              <a:lnSpc>
                <a:spcPct val="90000"/>
              </a:lnSpc>
              <a:buNone/>
              <a:defRPr lang="ar-SA" sz="14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
        <p:nvSpPr>
          <p:cNvPr id="12" name="عنصر نائب للتاريخ 11"/>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13" name="عنصر نائب للتذييل 12"/>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14" name="عنصر نائب لرقم الشريحة 13"/>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662349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676656" y="2011680"/>
            <a:ext cx="10753725" cy="376618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5F4E5243-F52A-4D37-9694-EB26C6C31910}"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50404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2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V="1">
            <a:off x="758027" y="695325"/>
            <a:ext cx="2628900" cy="4800600"/>
          </a:xfrm>
        </p:spPr>
        <p:txBody>
          <a:bodyPr vert="eaVert"/>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3695699" y="714375"/>
            <a:ext cx="7734300" cy="5400675"/>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p>
            <a:pPr algn="r" rtl="1"/>
            <a:fld id="{3A77B6E1-634A-48DC-9E8B-D894023267EF}" type="datetimeFigureOut">
              <a:t>26/09/34</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68598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2.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10" name="عنوان 9"/>
          <p:cNvSpPr>
            <a:spLocks noGrp="1"/>
          </p:cNvSpPr>
          <p:nvPr>
            <p:ph type="title"/>
          </p:nvPr>
        </p:nvSpPr>
        <p:spPr/>
        <p:txBody>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435607" y="2040467"/>
            <a:ext cx="4663440" cy="723400"/>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4" name="عنصر نائب للمحتوى 3"/>
          <p:cNvSpPr>
            <a:spLocks noGrp="1"/>
          </p:cNvSpPr>
          <p:nvPr>
            <p:ph sz="half" idx="2"/>
          </p:nvPr>
        </p:nvSpPr>
        <p:spPr>
          <a:xfrm>
            <a:off x="1435607" y="2753084"/>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نص 4"/>
          <p:cNvSpPr>
            <a:spLocks noGrp="1"/>
          </p:cNvSpPr>
          <p:nvPr>
            <p:ph type="body" sz="quarter" idx="3"/>
          </p:nvPr>
        </p:nvSpPr>
        <p:spPr>
          <a:xfrm>
            <a:off x="6766559" y="2038435"/>
            <a:ext cx="4663440" cy="722376"/>
          </a:xfrm>
        </p:spPr>
        <p:txBody>
          <a:bodyPr anchor="ctr">
            <a:normAutofit/>
          </a:bodyPr>
          <a:lstStyle>
            <a:lvl1pPr marL="0" indent="0" algn="r" latinLnBrk="0">
              <a:buNone/>
              <a:defRPr lang="ar-SA" sz="2200" b="0" cap="all" baseline="0">
                <a:solidFill>
                  <a:schemeClr val="tx1">
                    <a:lumMod val="85000"/>
                    <a:lumOff val="15000"/>
                  </a:schemeClr>
                </a:solidFill>
                <a:latin typeface="+mj-lt"/>
              </a:defRPr>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6" name="عنصر نائب للمحتوى 5"/>
          <p:cNvSpPr>
            <a:spLocks noGrp="1"/>
          </p:cNvSpPr>
          <p:nvPr>
            <p:ph sz="quarter" idx="4"/>
          </p:nvPr>
        </p:nvSpPr>
        <p:spPr>
          <a:xfrm>
            <a:off x="6766559" y="2750990"/>
            <a:ext cx="4663440" cy="3200400"/>
          </a:xfrm>
        </p:spPr>
        <p:txBody>
          <a:bodyPr/>
          <a:lstStyle>
            <a:lvl1pPr algn="r" latinLnBrk="0">
              <a:defRPr lang="ar-SA" sz="24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7" name="عنصر نائب للتاريخ 6"/>
          <p:cNvSpPr>
            <a:spLocks noGrp="1"/>
          </p:cNvSpPr>
          <p:nvPr>
            <p:ph type="dt" sz="half" idx="10"/>
          </p:nvPr>
        </p:nvSpPr>
        <p:spPr/>
        <p:txBody>
          <a:bodyPr/>
          <a:lstStyle/>
          <a:p>
            <a:pPr algn="r" rtl="1"/>
            <a:fld id="{CE1DA07A-9201-4B4B-BAF2-015AFA30F520}" type="datetimeFigureOut">
              <a:t>26/09/34</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66153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عنوان 5"/>
          <p:cNvSpPr>
            <a:spLocks noGrp="1"/>
          </p:cNvSpPr>
          <p:nvPr>
            <p:ph type="title"/>
          </p:nvPr>
        </p:nvSpPr>
        <p:spPr/>
        <p:txBody>
          <a:bodyPr/>
          <a:lstStyle/>
          <a:p>
            <a:pPr algn="r" rtl="1"/>
            <a:r>
              <a:rPr lang="ar-SA"/>
              <a:t>انقر لتحرير نمط العنوان الرئيسي</a:t>
            </a:r>
          </a:p>
        </p:txBody>
      </p:sp>
      <p:sp>
        <p:nvSpPr>
          <p:cNvPr id="3" name="عنصر نائب للتاريخ 2"/>
          <p:cNvSpPr>
            <a:spLocks noGrp="1"/>
          </p:cNvSpPr>
          <p:nvPr>
            <p:ph type="dt" sz="half" idx="10"/>
          </p:nvPr>
        </p:nvSpPr>
        <p:spPr/>
        <p:txBody>
          <a:bodyPr/>
          <a:lstStyle/>
          <a:p>
            <a:pPr algn="r" rtl="1"/>
            <a:fld id="{73D7E00A-486F-4252-8B1D-E32645521F49}" type="datetimeFigureOut">
              <a:t>26/09/34</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4729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lgn="r" rtl="1"/>
            <a:fld id="{8DDF5F92-E675-4B36-9A60-69A962A68675}" type="datetimeFigureOut">
              <a:t>26/09/34</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lvl1pPr algn="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162049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مستطيل 1"/>
          <p:cNvSpPr/>
          <p:nvPr/>
        </p:nvSpPr>
        <p:spPr>
          <a:xfrm>
            <a:off x="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عنوان 8"/>
          <p:cNvSpPr>
            <a:spLocks noGrp="1"/>
          </p:cNvSpPr>
          <p:nvPr>
            <p:ph type="title"/>
          </p:nvPr>
        </p:nvSpPr>
        <p:spPr>
          <a:xfrm>
            <a:off x="420026" y="542282"/>
            <a:ext cx="3383280" cy="1920240"/>
          </a:xfrm>
        </p:spPr>
        <p:txBody>
          <a:bodyPr anchor="b">
            <a:noAutofit/>
          </a:bodyPr>
          <a:lstStyle>
            <a:lvl1pPr algn="r" latinLnBrk="0">
              <a:lnSpc>
                <a:spcPct val="85000"/>
              </a:lnSpc>
              <a:defRPr lang="ar-SA" sz="4000">
                <a:solidFill>
                  <a:srgbClr val="FFFFFF"/>
                </a:solidFill>
              </a:defRPr>
            </a:lvl1pPr>
          </a:lstStyle>
          <a:p>
            <a:pPr algn="r" rtl="1"/>
            <a:r>
              <a:rPr lang="ar-SA"/>
              <a:t>انقر لتحرير نمط العنوان الرئيسي</a:t>
            </a:r>
          </a:p>
        </p:txBody>
      </p:sp>
      <p:sp>
        <p:nvSpPr>
          <p:cNvPr id="3" name="عنصر نائب للمحتوى 2"/>
          <p:cNvSpPr>
            <a:spLocks noGrp="1"/>
          </p:cNvSpPr>
          <p:nvPr>
            <p:ph idx="1"/>
          </p:nvPr>
        </p:nvSpPr>
        <p:spPr>
          <a:xfrm>
            <a:off x="5333999" y="762000"/>
            <a:ext cx="6096000" cy="4572000"/>
          </a:xfrm>
        </p:spPr>
        <p:txBody>
          <a:bodyPr/>
          <a:lstStyle>
            <a:lvl1pPr algn="r" latinLnBrk="0">
              <a:defRPr lang="ar-SA" sz="3200"/>
            </a:lvl1pPr>
            <a:lvl2pPr algn="r" latinLnBrk="0">
              <a:defRPr lang="ar-SA" sz="2800"/>
            </a:lvl2pPr>
            <a:lvl3pPr algn="r" latinLnBrk="0">
              <a:defRPr lang="ar-SA" sz="2400"/>
            </a:lvl3pPr>
            <a:lvl4pPr algn="r" latinLnBrk="0">
              <a:defRPr lang="ar-SA" sz="2000"/>
            </a:lvl4pPr>
            <a:lvl5pPr algn="r" latinLnBrk="0">
              <a:defRPr lang="ar-SA" sz="2000"/>
            </a:lvl5pPr>
            <a:lvl6pPr algn="r" latinLnBrk="0">
              <a:defRPr lang="ar-SA" sz="2000"/>
            </a:lvl6pPr>
            <a:lvl7pPr algn="r" latinLnBrk="0">
              <a:defRPr lang="ar-SA" sz="2000"/>
            </a:lvl7pPr>
            <a:lvl8pPr algn="r" latinLnBrk="0">
              <a:defRPr lang="ar-SA" sz="2000"/>
            </a:lvl8pPr>
            <a:lvl9pPr algn="r" latinLnBrk="0">
              <a:defRPr lang="ar-SA" sz="20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نص 3"/>
          <p:cNvSpPr>
            <a:spLocks noGrp="1"/>
          </p:cNvSpPr>
          <p:nvPr>
            <p:ph type="body" sz="half" idx="2"/>
          </p:nvPr>
        </p:nvSpPr>
        <p:spPr>
          <a:xfrm>
            <a:off x="434604" y="2511813"/>
            <a:ext cx="3398520" cy="3126987"/>
          </a:xfrm>
        </p:spPr>
        <p:txBody>
          <a:bodyPr>
            <a:normAutofit/>
          </a:bodyPr>
          <a:lstStyle>
            <a:lvl1pPr marL="0" marR="0" indent="0" algn="r" defTabSz="914400" rtl="0" eaLnBrk="1" fontAlgn="auto" latinLnBrk="0" hangingPunct="1">
              <a:lnSpc>
                <a:spcPct val="100000"/>
              </a:lnSpc>
              <a:spcBef>
                <a:spcPts val="1200"/>
              </a:spcBef>
              <a:spcAft>
                <a:spcPts val="0"/>
              </a:spcAft>
              <a:buClrTx/>
              <a:buSzTx/>
              <a:buFontTx/>
              <a:buNone/>
              <a:tabLst/>
              <a:defRPr lang="ar-SA" sz="18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marL="0" marR="0" lvl="0" indent="0" algn="r" defTabSz="914400" rtl="1" eaLnBrk="1" fontAlgn="auto" latinLnBrk="0" hangingPunct="1">
              <a:lnSpc>
                <a:spcPct val="100000"/>
              </a:lnSpc>
              <a:spcBef>
                <a:spcPts val="1400"/>
              </a:spcBef>
              <a:spcAft>
                <a:spcPts val="0"/>
              </a:spcAft>
              <a:buClrTx/>
              <a:buSzTx/>
              <a:buFontTx/>
              <a:buNone/>
              <a:tabLst/>
              <a:defRPr lang="ar-SA"/>
            </a:pPr>
            <a:r>
              <a:rPr lang="ar-SA"/>
              <a:t>انقر لتحرير أنماط النص الرئيسي</a:t>
            </a:r>
          </a:p>
        </p:txBody>
      </p:sp>
      <p:sp>
        <p:nvSpPr>
          <p:cNvPr id="5" name="عنصر نائب للتاريخ 4"/>
          <p:cNvSpPr>
            <a:spLocks noGrp="1"/>
          </p:cNvSpPr>
          <p:nvPr>
            <p:ph type="dt" sz="half" idx="10"/>
          </p:nvPr>
        </p:nvSpPr>
        <p:spPr/>
        <p:txBody>
          <a:bodyPr/>
          <a:lstStyle/>
          <a:p>
            <a:pPr algn="r" rtl="1"/>
            <a:fld id="{AF6E2C9B-5FA2-460D-9BE7-B0812FC2A6FF}" type="datetimeFigureOut">
              <a:t>26/09/34</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lvl1pPr algn="l" latinLnBrk="0">
              <a:defRPr lang="ar-SA">
                <a:solidFill>
                  <a:srgbClr val="FFFFFF">
                    <a:alpha val="20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46510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2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bg>
      <p:bgPr>
        <a:solidFill>
          <a:schemeClr val="accent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49224" y="5418667"/>
            <a:ext cx="10780776" cy="613283"/>
          </a:xfrm>
        </p:spPr>
        <p:txBody>
          <a:bodyPr anchor="b">
            <a:normAutofit/>
          </a:bodyPr>
          <a:lstStyle>
            <a:lvl1pPr algn="r" latinLnBrk="0">
              <a:defRPr lang="ar-SA" sz="3200" b="0">
                <a:solidFill>
                  <a:srgbClr val="FFFFFF"/>
                </a:solidFill>
              </a:defRPr>
            </a:lvl1pPr>
          </a:lstStyle>
          <a:p>
            <a:pPr algn="r" rtl="1"/>
            <a:r>
              <a:rPr lang="ar-SA"/>
              <a:t>انقر لتحرير نمط العنوان الرئيسي</a:t>
            </a:r>
          </a:p>
        </p:txBody>
      </p:sp>
      <p:sp>
        <p:nvSpPr>
          <p:cNvPr id="3" name="عنصر نائب للصورة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r" latinLnBrk="0">
              <a:spcBef>
                <a:spcPts val="800"/>
              </a:spcBef>
              <a:buNone/>
              <a:defRPr lang="ar-SA" sz="3200">
                <a:solidFill>
                  <a:schemeClr val="tx1">
                    <a:lumMod val="75000"/>
                    <a:lumOff val="25000"/>
                  </a:schemeClr>
                </a:solidFill>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فوق الأيقونة لإضافة صورة</a:t>
            </a:r>
          </a:p>
        </p:txBody>
      </p:sp>
      <p:sp>
        <p:nvSpPr>
          <p:cNvPr id="4" name="عنصر نائب للنص 3"/>
          <p:cNvSpPr>
            <a:spLocks noGrp="1"/>
          </p:cNvSpPr>
          <p:nvPr>
            <p:ph type="body" sz="half" idx="2"/>
          </p:nvPr>
        </p:nvSpPr>
        <p:spPr>
          <a:xfrm>
            <a:off x="2200655" y="5909735"/>
            <a:ext cx="9229344" cy="533400"/>
          </a:xfrm>
        </p:spPr>
        <p:txBody>
          <a:bodyPr>
            <a:normAutofit/>
          </a:bodyPr>
          <a:lstStyle>
            <a:lvl1pPr marL="0" indent="0" algn="r" latinLnBrk="0">
              <a:lnSpc>
                <a:spcPct val="90000"/>
              </a:lnSpc>
              <a:buNone/>
              <a:defRPr lang="ar-SA" sz="1400">
                <a:solidFill>
                  <a:srgbClr val="262626"/>
                </a:solidFill>
              </a:defRPr>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
        <p:nvSpPr>
          <p:cNvPr id="12" name="عنصر نائب للتاريخ 11"/>
          <p:cNvSpPr>
            <a:spLocks noGrp="1"/>
          </p:cNvSpPr>
          <p:nvPr>
            <p:ph type="dt" sz="half" idx="10"/>
          </p:nvPr>
        </p:nvSpPr>
        <p:spPr/>
        <p:txBody>
          <a:bodyPr/>
          <a:lstStyle>
            <a:lvl1pPr algn="r" latinLnBrk="0">
              <a:defRPr lang="ar-SA">
                <a:solidFill>
                  <a:srgbClr val="FFFFFF">
                    <a:alpha val="80000"/>
                  </a:srgbClr>
                </a:solidFill>
              </a:defRPr>
            </a:lvl1pPr>
          </a:lstStyle>
          <a:p>
            <a:pPr algn="r" rtl="1"/>
            <a:fld id="{5586B75A-687E-405C-8A0B-8D00578BA2C3}" type="datetimeFigureOut">
              <a:pPr algn="r" rtl="1"/>
              <a:t>26/09/34</a:t>
            </a:fld>
            <a:endParaRPr lang="ar-SA"/>
          </a:p>
        </p:txBody>
      </p:sp>
      <p:sp>
        <p:nvSpPr>
          <p:cNvPr id="13" name="عنصر نائب للتذييل 12"/>
          <p:cNvSpPr>
            <a:spLocks noGrp="1"/>
          </p:cNvSpPr>
          <p:nvPr>
            <p:ph type="ftr" sz="quarter" idx="11"/>
          </p:nvPr>
        </p:nvSpPr>
        <p:spPr/>
        <p:txBody>
          <a:bodyPr/>
          <a:lstStyle>
            <a:lvl1pPr algn="r" latinLnBrk="0">
              <a:defRPr lang="ar-SA">
                <a:solidFill>
                  <a:srgbClr val="FFFFFF">
                    <a:alpha val="80000"/>
                  </a:srgbClr>
                </a:solidFill>
              </a:defRPr>
            </a:lvl1pPr>
          </a:lstStyle>
          <a:p>
            <a:pPr algn="r" rtl="1"/>
            <a:endParaRPr lang="ar-SA"/>
          </a:p>
        </p:txBody>
      </p:sp>
      <p:sp>
        <p:nvSpPr>
          <p:cNvPr id="14" name="عنصر نائب لرقم الشريحة 13"/>
          <p:cNvSpPr>
            <a:spLocks noGrp="1"/>
          </p:cNvSpPr>
          <p:nvPr>
            <p:ph type="sldNum" sz="quarter" idx="12"/>
          </p:nvPr>
        </p:nvSpPr>
        <p:spPr/>
        <p:txBody>
          <a:bodyPr/>
          <a:lstStyle>
            <a:lvl1pPr algn="l" latinLnBrk="0">
              <a:defRPr lang="ar-SA">
                <a:solidFill>
                  <a:srgbClr val="FFFFFF">
                    <a:alpha val="25000"/>
                  </a:srgbClr>
                </a:solidFill>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556487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2.xml.rels>&#65279;<?xml version="1.0" encoding="utf-8"?><Relationships xmlns="http://schemas.openxmlformats.org/package/2006/relationships"><Relationship Type="http://schemas.openxmlformats.org/officeDocument/2006/relationships/slideLayout" Target="/ppt/slideLayouts/slideLayout813.xml" Id="rId8" /><Relationship Type="http://schemas.openxmlformats.org/officeDocument/2006/relationships/slideLayout" Target="/ppt/slideLayouts/slideLayout314.xml" Id="rId3" /><Relationship Type="http://schemas.openxmlformats.org/officeDocument/2006/relationships/slideLayout" Target="/ppt/slideLayouts/slideLayout715.xml" Id="rId7" /><Relationship Type="http://schemas.openxmlformats.org/officeDocument/2006/relationships/theme" Target="/ppt/theme/theme13.xml" Id="rId12" /><Relationship Type="http://schemas.openxmlformats.org/officeDocument/2006/relationships/slideLayout" Target="/ppt/slideLayouts/slideLayout216.xml" Id="rId2" /><Relationship Type="http://schemas.openxmlformats.org/officeDocument/2006/relationships/slideLayout" Target="/ppt/slideLayouts/slideLayout117.xml" Id="rId1" /><Relationship Type="http://schemas.openxmlformats.org/officeDocument/2006/relationships/slideLayout" Target="/ppt/slideLayouts/slideLayout618.xml" Id="rId6" /><Relationship Type="http://schemas.openxmlformats.org/officeDocument/2006/relationships/slideLayout" Target="/ppt/slideLayouts/slideLayout1119.xml" Id="rId11" /><Relationship Type="http://schemas.openxmlformats.org/officeDocument/2006/relationships/slideLayout" Target="/ppt/slideLayouts/slideLayout512.xml" Id="rId5" /><Relationship Type="http://schemas.openxmlformats.org/officeDocument/2006/relationships/slideLayout" Target="/ppt/slideLayouts/slideLayout1020.xml" Id="rId10" /><Relationship Type="http://schemas.openxmlformats.org/officeDocument/2006/relationships/slideLayout" Target="/ppt/slideLayouts/slideLayout421.xml" Id="rId4" /><Relationship Type="http://schemas.openxmlformats.org/officeDocument/2006/relationships/slideLayout" Target="/ppt/slideLayouts/slideLayout922.xml" Id="rId9" /></Relationships>
</file>

<file path=ppt/slideMasters/_rels/slideMaster21.xml.rels>&#65279;<?xml version="1.0" encoding="utf-8"?><Relationships xmlns="http://schemas.openxmlformats.org/package/2006/relationships"><Relationship Type="http://schemas.openxmlformats.org/officeDocument/2006/relationships/slideLayout" Target="/ppt/slideLayouts/slideLayout192.xml" Id="rId8" /><Relationship Type="http://schemas.openxmlformats.org/officeDocument/2006/relationships/slideLayout" Target="/ppt/slideLayouts/slideLayout143.xml" Id="rId3" /><Relationship Type="http://schemas.openxmlformats.org/officeDocument/2006/relationships/slideLayout" Target="/ppt/slideLayouts/slideLayout184.xml" Id="rId7" /><Relationship Type="http://schemas.openxmlformats.org/officeDocument/2006/relationships/theme" Target="/ppt/theme/theme22.xml" Id="rId12" /><Relationship Type="http://schemas.openxmlformats.org/officeDocument/2006/relationships/slideLayout" Target="/ppt/slideLayouts/slideLayout135.xml" Id="rId2" /><Relationship Type="http://schemas.openxmlformats.org/officeDocument/2006/relationships/slideLayout" Target="/ppt/slideLayouts/slideLayout121.xml" Id="rId1" /><Relationship Type="http://schemas.openxmlformats.org/officeDocument/2006/relationships/slideLayout" Target="/ppt/slideLayouts/slideLayout176.xml" Id="rId6" /><Relationship Type="http://schemas.openxmlformats.org/officeDocument/2006/relationships/slideLayout" Target="/ppt/slideLayouts/slideLayout227.xml" Id="rId11" /><Relationship Type="http://schemas.openxmlformats.org/officeDocument/2006/relationships/slideLayout" Target="/ppt/slideLayouts/slideLayout168.xml" Id="rId5" /><Relationship Type="http://schemas.openxmlformats.org/officeDocument/2006/relationships/slideLayout" Target="/ppt/slideLayouts/slideLayout219.xml" Id="rId10" /><Relationship Type="http://schemas.openxmlformats.org/officeDocument/2006/relationships/slideLayout" Target="/ppt/slideLayouts/slideLayout1510.xml" Id="rId4" /><Relationship Type="http://schemas.openxmlformats.org/officeDocument/2006/relationships/slideLayout" Target="/ppt/slideLayouts/slideLayout2011.xml" Id="rId9" /></Relationships>
</file>

<file path=ppt/slideMasters/_rels/slideMaster34.xml.rels>&#65279;<?xml version="1.0" encoding="utf-8"?><Relationships xmlns="http://schemas.openxmlformats.org/package/2006/relationships"><Relationship Type="http://schemas.openxmlformats.org/officeDocument/2006/relationships/slideLayout" Target="/ppt/slideLayouts/slideLayout3035.xml" Id="rId8" /><Relationship Type="http://schemas.openxmlformats.org/officeDocument/2006/relationships/slideLayout" Target="/ppt/slideLayouts/slideLayout2536.xml" Id="rId3" /><Relationship Type="http://schemas.openxmlformats.org/officeDocument/2006/relationships/slideLayout" Target="/ppt/slideLayouts/slideLayout2937.xml" Id="rId7" /><Relationship Type="http://schemas.openxmlformats.org/officeDocument/2006/relationships/theme" Target="/ppt/theme/theme35.xml" Id="rId12" /><Relationship Type="http://schemas.openxmlformats.org/officeDocument/2006/relationships/slideLayout" Target="/ppt/slideLayouts/slideLayout2438.xml" Id="rId2" /><Relationship Type="http://schemas.openxmlformats.org/officeDocument/2006/relationships/slideLayout" Target="/ppt/slideLayouts/slideLayout2334.xml" Id="rId1" /><Relationship Type="http://schemas.openxmlformats.org/officeDocument/2006/relationships/slideLayout" Target="/ppt/slideLayouts/slideLayout2839.xml" Id="rId6" /><Relationship Type="http://schemas.openxmlformats.org/officeDocument/2006/relationships/slideLayout" Target="/ppt/slideLayouts/slideLayout3340.xml" Id="rId11" /><Relationship Type="http://schemas.openxmlformats.org/officeDocument/2006/relationships/slideLayout" Target="/ppt/slideLayouts/slideLayout2741.xml" Id="rId5" /><Relationship Type="http://schemas.openxmlformats.org/officeDocument/2006/relationships/slideLayout" Target="/ppt/slideLayouts/slideLayout3242.xml" Id="rId10" /><Relationship Type="http://schemas.openxmlformats.org/officeDocument/2006/relationships/slideLayout" Target="/ppt/slideLayouts/slideLayout2643.xml" Id="rId4" /><Relationship Type="http://schemas.openxmlformats.org/officeDocument/2006/relationships/slideLayout" Target="/ppt/slideLayouts/slideLayout3144.xml" Id="rId9" /></Relationships>
</file>

<file path=ppt/slideMasters/_rels/slideMaster43.xml.rels>&#65279;<?xml version="1.0" encoding="utf-8"?><Relationships xmlns="http://schemas.openxmlformats.org/package/2006/relationships"><Relationship Type="http://schemas.openxmlformats.org/officeDocument/2006/relationships/slideLayout" Target="/ppt/slideLayouts/slideLayout4124.xml" Id="rId8" /><Relationship Type="http://schemas.openxmlformats.org/officeDocument/2006/relationships/slideLayout" Target="/ppt/slideLayouts/slideLayout3625.xml" Id="rId3" /><Relationship Type="http://schemas.openxmlformats.org/officeDocument/2006/relationships/slideLayout" Target="/ppt/slideLayouts/slideLayout4026.xml" Id="rId7" /><Relationship Type="http://schemas.openxmlformats.org/officeDocument/2006/relationships/theme" Target="/ppt/theme/theme44.xml" Id="rId12" /><Relationship Type="http://schemas.openxmlformats.org/officeDocument/2006/relationships/slideLayout" Target="/ppt/slideLayouts/slideLayout3523.xml" Id="rId2" /><Relationship Type="http://schemas.openxmlformats.org/officeDocument/2006/relationships/slideLayout" Target="/ppt/slideLayouts/slideLayout3427.xml" Id="rId1" /><Relationship Type="http://schemas.openxmlformats.org/officeDocument/2006/relationships/slideLayout" Target="/ppt/slideLayouts/slideLayout3928.xml" Id="rId6" /><Relationship Type="http://schemas.openxmlformats.org/officeDocument/2006/relationships/slideLayout" Target="/ppt/slideLayouts/slideLayout4429.xml" Id="rId11" /><Relationship Type="http://schemas.openxmlformats.org/officeDocument/2006/relationships/slideLayout" Target="/ppt/slideLayouts/slideLayout3830.xml" Id="rId5" /><Relationship Type="http://schemas.openxmlformats.org/officeDocument/2006/relationships/slideLayout" Target="/ppt/slideLayouts/slideLayout4331.xml" Id="rId10" /><Relationship Type="http://schemas.openxmlformats.org/officeDocument/2006/relationships/slideLayout" Target="/ppt/slideLayouts/slideLayout3732.xml" Id="rId4" /><Relationship Type="http://schemas.openxmlformats.org/officeDocument/2006/relationships/slideLayout" Target="/ppt/slideLayouts/slideLayout4233.xml" Id="rId9" /></Relationships>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57224" y="499533"/>
            <a:ext cx="10772775" cy="1658198"/>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676656" y="2011680"/>
            <a:ext cx="10753725" cy="3766185"/>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7315199" y="6412447"/>
            <a:ext cx="4114800" cy="228600"/>
          </a:xfrm>
          <a:prstGeom prst="rect">
            <a:avLst/>
          </a:prstGeom>
        </p:spPr>
        <p:txBody>
          <a:bodyPr vert="horz" lIns="91440" tIns="45720" rIns="91440" bIns="45720" rtlCol="1" anchor="ctr"/>
          <a:lstStyle>
            <a:lvl1pPr algn="r" rtl="1" latinLnBrk="0">
              <a:defRPr lang="ar-SA" sz="95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fld id="{5586B75A-687E-405C-8A0B-8D00578BA2C3}" type="datetimeFigureOut">
              <a:rPr lang="ar-SA" smtClean="0"/>
              <a:pPr/>
              <a:t>26/09/34</a:t>
            </a:fld>
            <a:endParaRPr lang="ar-SA"/>
          </a:p>
        </p:txBody>
      </p:sp>
      <p:sp>
        <p:nvSpPr>
          <p:cNvPr id="5" name="عنصر نائب للتذييل 4"/>
          <p:cNvSpPr>
            <a:spLocks noGrp="1"/>
          </p:cNvSpPr>
          <p:nvPr>
            <p:ph type="ftr" sz="quarter" idx="3"/>
          </p:nvPr>
        </p:nvSpPr>
        <p:spPr>
          <a:xfrm>
            <a:off x="6400799" y="6554697"/>
            <a:ext cx="5029200" cy="228600"/>
          </a:xfrm>
          <a:prstGeom prst="rect">
            <a:avLst/>
          </a:prstGeom>
        </p:spPr>
        <p:txBody>
          <a:bodyPr vert="horz" lIns="91440" tIns="45720" rIns="91440" bIns="45720" rtlCol="1" anchor="ctr"/>
          <a:lstStyle>
            <a:lvl1pPr algn="r" rtl="1" latinLnBrk="0">
              <a:defRPr lang="ar-SA" sz="950" cap="all" baseline="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ar-SA"/>
          </a:p>
        </p:txBody>
      </p:sp>
      <p:sp>
        <p:nvSpPr>
          <p:cNvPr id="6" name="عنصر نائب لرقم الشريحة 5"/>
          <p:cNvSpPr>
            <a:spLocks noGrp="1"/>
          </p:cNvSpPr>
          <p:nvPr>
            <p:ph type="sldNum" sz="quarter" idx="4"/>
          </p:nvPr>
        </p:nvSpPr>
        <p:spPr>
          <a:xfrm>
            <a:off x="420026" y="5876412"/>
            <a:ext cx="2926080" cy="1397039"/>
          </a:xfrm>
          <a:prstGeom prst="rect">
            <a:avLst/>
          </a:prstGeom>
        </p:spPr>
        <p:txBody>
          <a:bodyPr vert="horz" lIns="91440" tIns="45720" rIns="91440" bIns="45720" rtlCol="1" anchor="b"/>
          <a:lstStyle>
            <a:lvl1pPr algn="l" rtl="1" latinLnBrk="0">
              <a:defRPr lang="ar-SA" sz="10300" b="0">
                <a:ln>
                  <a:noFill/>
                </a:ln>
                <a:solidFill>
                  <a:schemeClr val="accent1">
                    <a:alpha val="25000"/>
                  </a:schemeClr>
                </a:solidFill>
                <a:latin typeface="Tahoma" panose="020B0604030504040204" pitchFamily="34" charset="0"/>
                <a:ea typeface="Tahoma" panose="020B0604030504040204" pitchFamily="34" charset="0"/>
                <a:cs typeface="Tahoma" panose="020B0604030504040204" pitchFamily="34" charset="0"/>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4941118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1" eaLnBrk="1" latinLnBrk="0" hangingPunct="1">
        <a:lnSpc>
          <a:spcPct val="85000"/>
        </a:lnSpc>
        <a:spcBef>
          <a:spcPct val="0"/>
        </a:spcBef>
        <a:buNone/>
        <a:defRPr lang="ar-SA" sz="5400" kern="1200" spc="-12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91440" indent="-91440" algn="l" defTabSz="914400" rtl="1" eaLnBrk="1" latinLnBrk="0" hangingPunct="1">
        <a:lnSpc>
          <a:spcPct val="85000"/>
        </a:lnSpc>
        <a:spcBef>
          <a:spcPts val="13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vl2pPr marL="347472" indent="-342900" algn="l" defTabSz="914400" rtl="1" eaLnBrk="1" latinLnBrk="0" hangingPunct="1">
        <a:lnSpc>
          <a:spcPct val="85000"/>
        </a:lnSpc>
        <a:spcBef>
          <a:spcPts val="6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2pPr>
      <a:lvl3pPr marL="548640" indent="-548640" algn="l" defTabSz="914400" rtl="1" eaLnBrk="1" latinLnBrk="0" hangingPunct="1">
        <a:lnSpc>
          <a:spcPct val="85000"/>
        </a:lnSpc>
        <a:spcBef>
          <a:spcPts val="600"/>
        </a:spcBef>
        <a:buFont typeface="Arial" pitchFamily="34" charset="0"/>
        <a:buChar char=" "/>
        <a:defRPr lang="ar-SA" sz="2000" i="1"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3pPr>
      <a:lvl4pPr marL="822960" indent="-822960" algn="l" defTabSz="914400" rtl="1"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4pPr>
      <a:lvl5pPr marL="1097280" indent="-1097280" algn="l" defTabSz="914400" rtl="1"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5pPr>
      <a:lvl6pPr marL="12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6pPr>
      <a:lvl7pPr marL="14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7pPr>
      <a:lvl8pPr marL="16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8pPr>
      <a:lvl9pPr marL="18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57224" y="499533"/>
            <a:ext cx="10772775" cy="1658198"/>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676656" y="2011680"/>
            <a:ext cx="10753725" cy="3766185"/>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7315199" y="6412447"/>
            <a:ext cx="4114800" cy="228600"/>
          </a:xfrm>
          <a:prstGeom prst="rect">
            <a:avLst/>
          </a:prstGeom>
        </p:spPr>
        <p:txBody>
          <a:bodyPr vert="horz" lIns="91440" tIns="45720" rIns="91440" bIns="45720" rtlCol="1" anchor="ctr"/>
          <a:lstStyle>
            <a:lvl1pPr algn="r" latinLnBrk="0">
              <a:defRPr lang="ar-SA" sz="95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5586B75A-687E-405C-8A0B-8D00578BA2C3}" type="datetimeFigureOut">
              <a:rPr lang="ar-SA" smtClean="0"/>
              <a:pPr rtl="1"/>
              <a:t>26/09/34</a:t>
            </a:fld>
            <a:endParaRPr lang="ar-SA"/>
          </a:p>
        </p:txBody>
      </p:sp>
      <p:sp>
        <p:nvSpPr>
          <p:cNvPr id="5" name="عنصر نائب للتذييل 4"/>
          <p:cNvSpPr>
            <a:spLocks noGrp="1"/>
          </p:cNvSpPr>
          <p:nvPr>
            <p:ph type="ftr" sz="quarter" idx="3"/>
          </p:nvPr>
        </p:nvSpPr>
        <p:spPr>
          <a:xfrm>
            <a:off x="6400799" y="6554697"/>
            <a:ext cx="5029200" cy="228600"/>
          </a:xfrm>
          <a:prstGeom prst="rect">
            <a:avLst/>
          </a:prstGeom>
        </p:spPr>
        <p:txBody>
          <a:bodyPr vert="horz" lIns="91440" tIns="45720" rIns="91440" bIns="45720" rtlCol="1" anchor="ctr"/>
          <a:lstStyle>
            <a:lvl1pPr algn="r" latinLnBrk="0">
              <a:defRPr lang="ar-SA" sz="950" cap="all" baseline="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ar-SA"/>
          </a:p>
        </p:txBody>
      </p:sp>
      <p:sp>
        <p:nvSpPr>
          <p:cNvPr id="6" name="عنصر نائب لرقم الشريحة 5"/>
          <p:cNvSpPr>
            <a:spLocks noGrp="1"/>
          </p:cNvSpPr>
          <p:nvPr>
            <p:ph type="sldNum" sz="quarter" idx="4"/>
          </p:nvPr>
        </p:nvSpPr>
        <p:spPr>
          <a:xfrm>
            <a:off x="444519" y="5876412"/>
            <a:ext cx="2926080" cy="1397039"/>
          </a:xfrm>
          <a:prstGeom prst="rect">
            <a:avLst/>
          </a:prstGeom>
        </p:spPr>
        <p:txBody>
          <a:bodyPr vert="horz" lIns="91440" tIns="45720" rIns="91440" bIns="45720" rtlCol="1" anchor="b"/>
          <a:lstStyle>
            <a:lvl1pPr algn="l" rtl="1" latinLnBrk="0">
              <a:defRPr lang="ar-SA" sz="10300" b="0">
                <a:ln>
                  <a:noFill/>
                </a:ln>
                <a:solidFill>
                  <a:schemeClr val="accent1">
                    <a:alpha val="25000"/>
                  </a:schemeClr>
                </a:solidFill>
                <a:latin typeface="Tahoma" panose="020B0604030504040204" pitchFamily="34" charset="0"/>
                <a:ea typeface="Tahoma" panose="020B0604030504040204" pitchFamily="34" charset="0"/>
                <a:cs typeface="Tahoma" panose="020B0604030504040204" pitchFamily="34" charset="0"/>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316734685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0" eaLnBrk="1" latinLnBrk="0" hangingPunct="1">
        <a:lnSpc>
          <a:spcPct val="85000"/>
        </a:lnSpc>
        <a:spcBef>
          <a:spcPct val="0"/>
        </a:spcBef>
        <a:buNone/>
        <a:defRPr lang="ar-SA" sz="5400" kern="1200" spc="-12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91440" indent="-91440" algn="r" defTabSz="914400" rtl="0" eaLnBrk="1" latinLnBrk="0" hangingPunct="1">
        <a:lnSpc>
          <a:spcPct val="85000"/>
        </a:lnSpc>
        <a:spcBef>
          <a:spcPts val="13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vl2pPr marL="347472" indent="-342900" algn="r" defTabSz="914400" rtl="0" eaLnBrk="1" latinLnBrk="0" hangingPunct="1">
        <a:lnSpc>
          <a:spcPct val="85000"/>
        </a:lnSpc>
        <a:spcBef>
          <a:spcPts val="6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2pPr>
      <a:lvl3pPr marL="548640" indent="-548640" algn="r" defTabSz="914400" rtl="0" eaLnBrk="1" latinLnBrk="0" hangingPunct="1">
        <a:lnSpc>
          <a:spcPct val="85000"/>
        </a:lnSpc>
        <a:spcBef>
          <a:spcPts val="600"/>
        </a:spcBef>
        <a:buFont typeface="Arial" pitchFamily="34" charset="0"/>
        <a:buChar char=" "/>
        <a:defRPr lang="ar-SA" sz="2000" i="1"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3pPr>
      <a:lvl4pPr marL="822960" indent="-82296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4pPr>
      <a:lvl5pPr marL="1097280" indent="-109728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5pPr>
      <a:lvl6pPr marL="12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6pPr>
      <a:lvl7pPr marL="14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7pPr>
      <a:lvl8pPr marL="16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8pPr>
      <a:lvl9pPr marL="18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sldMaster>
</file>

<file path=ppt/slideMasters/slideMaster3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57224" y="499533"/>
            <a:ext cx="10772775" cy="1658198"/>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676656" y="2011680"/>
            <a:ext cx="10753725" cy="3766185"/>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7315199" y="6412447"/>
            <a:ext cx="4114800" cy="228600"/>
          </a:xfrm>
          <a:prstGeom prst="rect">
            <a:avLst/>
          </a:prstGeom>
        </p:spPr>
        <p:txBody>
          <a:bodyPr vert="horz" lIns="91440" tIns="45720" rIns="91440" bIns="45720" rtlCol="1" anchor="ctr"/>
          <a:lstStyle>
            <a:lvl1pPr algn="r" latinLnBrk="0">
              <a:defRPr lang="ar-SA" sz="95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5586B75A-687E-405C-8A0B-8D00578BA2C3}" type="datetimeFigureOut">
              <a:rPr lang="ar-SA" smtClean="0"/>
              <a:pPr rtl="1"/>
              <a:t>26/09/34</a:t>
            </a:fld>
            <a:endParaRPr lang="ar-SA"/>
          </a:p>
        </p:txBody>
      </p:sp>
      <p:sp>
        <p:nvSpPr>
          <p:cNvPr id="5" name="عنصر نائب للتذييل 4"/>
          <p:cNvSpPr>
            <a:spLocks noGrp="1"/>
          </p:cNvSpPr>
          <p:nvPr>
            <p:ph type="ftr" sz="quarter" idx="3"/>
          </p:nvPr>
        </p:nvSpPr>
        <p:spPr>
          <a:xfrm>
            <a:off x="6400799" y="6554697"/>
            <a:ext cx="5029200" cy="228600"/>
          </a:xfrm>
          <a:prstGeom prst="rect">
            <a:avLst/>
          </a:prstGeom>
        </p:spPr>
        <p:txBody>
          <a:bodyPr vert="horz" lIns="91440" tIns="45720" rIns="91440" bIns="45720" rtlCol="1" anchor="ctr"/>
          <a:lstStyle>
            <a:lvl1pPr algn="r" latinLnBrk="0">
              <a:defRPr lang="ar-SA" sz="950" cap="all" baseline="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ar-SA"/>
          </a:p>
        </p:txBody>
      </p:sp>
      <p:sp>
        <p:nvSpPr>
          <p:cNvPr id="6" name="عنصر نائب لرقم الشريحة 5"/>
          <p:cNvSpPr>
            <a:spLocks noGrp="1"/>
          </p:cNvSpPr>
          <p:nvPr>
            <p:ph type="sldNum" sz="quarter" idx="4"/>
          </p:nvPr>
        </p:nvSpPr>
        <p:spPr>
          <a:xfrm>
            <a:off x="411861" y="5876412"/>
            <a:ext cx="2926080" cy="1397039"/>
          </a:xfrm>
          <a:prstGeom prst="rect">
            <a:avLst/>
          </a:prstGeom>
        </p:spPr>
        <p:txBody>
          <a:bodyPr vert="horz" lIns="91440" tIns="45720" rIns="91440" bIns="45720" rtlCol="1" anchor="b"/>
          <a:lstStyle>
            <a:lvl1pPr algn="l" rtl="1" latinLnBrk="0">
              <a:defRPr lang="ar-SA" sz="10300" b="0">
                <a:ln>
                  <a:noFill/>
                </a:ln>
                <a:solidFill>
                  <a:schemeClr val="accent1">
                    <a:alpha val="25000"/>
                  </a:schemeClr>
                </a:solidFill>
                <a:latin typeface="Tahoma" panose="020B0604030504040204" pitchFamily="34" charset="0"/>
                <a:ea typeface="Tahoma" panose="020B0604030504040204" pitchFamily="34" charset="0"/>
                <a:cs typeface="Tahoma" panose="020B0604030504040204" pitchFamily="34" charset="0"/>
              </a:defRPr>
            </a:lvl1pPr>
          </a:lstStyle>
          <a:p>
            <a:fld id="{4FAB73BC-B049-4115-A692-8D63A059BFB8}" type="slidenum">
              <a:rPr lang="ar-SA" smtClean="0"/>
              <a:pPr/>
              <a:t>‹#›</a:t>
            </a:fld>
            <a:endParaRPr lang="ar-SA" dirty="0"/>
          </a:p>
        </p:txBody>
      </p:sp>
    </p:spTree>
    <p:extLst>
      <p:ext uri="{BB962C8B-B14F-4D97-AF65-F5344CB8AC3E}">
        <p14:creationId xmlns:p14="http://schemas.microsoft.com/office/powerpoint/2010/main" val="210844682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0" eaLnBrk="1" latinLnBrk="0" hangingPunct="1">
        <a:lnSpc>
          <a:spcPct val="85000"/>
        </a:lnSpc>
        <a:spcBef>
          <a:spcPct val="0"/>
        </a:spcBef>
        <a:buNone/>
        <a:defRPr lang="ar-SA" sz="5400" kern="1200" spc="-12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91440" indent="-91440" algn="r" defTabSz="914400" rtl="0" eaLnBrk="1" latinLnBrk="0" hangingPunct="1">
        <a:lnSpc>
          <a:spcPct val="85000"/>
        </a:lnSpc>
        <a:spcBef>
          <a:spcPts val="13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vl2pPr marL="347472" indent="-342900" algn="r" defTabSz="914400" rtl="0" eaLnBrk="1" latinLnBrk="0" hangingPunct="1">
        <a:lnSpc>
          <a:spcPct val="85000"/>
        </a:lnSpc>
        <a:spcBef>
          <a:spcPts val="6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2pPr>
      <a:lvl3pPr marL="548640" indent="-548640" algn="r" defTabSz="914400" rtl="0" eaLnBrk="1" latinLnBrk="0" hangingPunct="1">
        <a:lnSpc>
          <a:spcPct val="85000"/>
        </a:lnSpc>
        <a:spcBef>
          <a:spcPts val="600"/>
        </a:spcBef>
        <a:buFont typeface="Arial" pitchFamily="34" charset="0"/>
        <a:buChar char=" "/>
        <a:defRPr lang="ar-SA" sz="2000" i="1"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3pPr>
      <a:lvl4pPr marL="822960" indent="-82296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4pPr>
      <a:lvl5pPr marL="1097280" indent="-109728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5pPr>
      <a:lvl6pPr marL="12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6pPr>
      <a:lvl7pPr marL="14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7pPr>
      <a:lvl8pPr marL="16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8pPr>
      <a:lvl9pPr marL="18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sldMaster>
</file>

<file path=ppt/slideMasters/slideMaster4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57224" y="499533"/>
            <a:ext cx="10772775" cy="1658198"/>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676656" y="2011680"/>
            <a:ext cx="10753725" cy="3766185"/>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7315199" y="6412447"/>
            <a:ext cx="4114800" cy="228600"/>
          </a:xfrm>
          <a:prstGeom prst="rect">
            <a:avLst/>
          </a:prstGeom>
        </p:spPr>
        <p:txBody>
          <a:bodyPr vert="horz" lIns="91440" tIns="45720" rIns="91440" bIns="45720" rtlCol="1" anchor="ctr"/>
          <a:lstStyle>
            <a:lvl1pPr algn="r" rtl="1" latinLnBrk="0">
              <a:defRPr lang="ar-SA" sz="95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fld id="{5586B75A-687E-405C-8A0B-8D00578BA2C3}" type="datetimeFigureOut">
              <a:rPr lang="ar-SA" smtClean="0"/>
              <a:pPr/>
              <a:t>26/09/34</a:t>
            </a:fld>
            <a:endParaRPr lang="ar-SA"/>
          </a:p>
        </p:txBody>
      </p:sp>
      <p:sp>
        <p:nvSpPr>
          <p:cNvPr id="5" name="عنصر نائب للتذييل 4"/>
          <p:cNvSpPr>
            <a:spLocks noGrp="1"/>
          </p:cNvSpPr>
          <p:nvPr>
            <p:ph type="ftr" sz="quarter" idx="3"/>
          </p:nvPr>
        </p:nvSpPr>
        <p:spPr>
          <a:xfrm>
            <a:off x="6400799" y="6554697"/>
            <a:ext cx="5029200" cy="228600"/>
          </a:xfrm>
          <a:prstGeom prst="rect">
            <a:avLst/>
          </a:prstGeom>
        </p:spPr>
        <p:txBody>
          <a:bodyPr vert="horz" lIns="91440" tIns="45720" rIns="91440" bIns="45720" rtlCol="1" anchor="ctr"/>
          <a:lstStyle>
            <a:lvl1pPr algn="r" rtl="1" latinLnBrk="0">
              <a:defRPr lang="ar-SA" sz="950" cap="all" baseline="0">
                <a:solidFill>
                  <a:schemeClr val="tx1">
                    <a:alpha val="8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ar-SA"/>
          </a:p>
        </p:txBody>
      </p:sp>
      <p:sp>
        <p:nvSpPr>
          <p:cNvPr id="6" name="عنصر نائب لرقم الشريحة 5"/>
          <p:cNvSpPr>
            <a:spLocks noGrp="1"/>
          </p:cNvSpPr>
          <p:nvPr>
            <p:ph type="sldNum" sz="quarter" idx="4"/>
          </p:nvPr>
        </p:nvSpPr>
        <p:spPr>
          <a:xfrm>
            <a:off x="460847" y="5876412"/>
            <a:ext cx="2926080" cy="1397039"/>
          </a:xfrm>
          <a:prstGeom prst="rect">
            <a:avLst/>
          </a:prstGeom>
        </p:spPr>
        <p:txBody>
          <a:bodyPr vert="horz" lIns="91440" tIns="45720" rIns="91440" bIns="45720" rtlCol="1" anchor="b"/>
          <a:lstStyle>
            <a:lvl1pPr algn="l" rtl="1" latinLnBrk="0">
              <a:defRPr lang="ar-SA" sz="10300" b="0">
                <a:ln>
                  <a:noFill/>
                </a:ln>
                <a:solidFill>
                  <a:schemeClr val="accent1">
                    <a:alpha val="25000"/>
                  </a:schemeClr>
                </a:solidFill>
                <a:latin typeface="Tahoma" panose="020B0604030504040204" pitchFamily="34" charset="0"/>
                <a:ea typeface="Tahoma" panose="020B0604030504040204" pitchFamily="34" charset="0"/>
                <a:cs typeface="Tahoma" panose="020B0604030504040204" pitchFamily="34" charset="0"/>
              </a:defRPr>
            </a:lvl1pPr>
          </a:lstStyle>
          <a:p>
            <a:fld id="{4FAB73BC-B049-4115-A692-8D63A059BFB8}" type="slidenum">
              <a:rPr lang="ar-SA" smtClean="0"/>
              <a:pPr/>
              <a:t>‹#›</a:t>
            </a:fld>
            <a:endParaRPr lang="ar-SA"/>
          </a:p>
        </p:txBody>
      </p:sp>
    </p:spTree>
    <p:extLst>
      <p:ext uri="{BB962C8B-B14F-4D97-AF65-F5344CB8AC3E}">
        <p14:creationId xmlns:p14="http://schemas.microsoft.com/office/powerpoint/2010/main" val="316151649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1" eaLnBrk="1" latinLnBrk="0" hangingPunct="1">
        <a:lnSpc>
          <a:spcPct val="85000"/>
        </a:lnSpc>
        <a:spcBef>
          <a:spcPct val="0"/>
        </a:spcBef>
        <a:buNone/>
        <a:defRPr lang="ar-SA" sz="5400" kern="1200" spc="-120" baseline="0">
          <a:solidFill>
            <a:schemeClr val="accent1"/>
          </a:solidFill>
          <a:latin typeface="Tahoma" panose="020B0604030504040204" pitchFamily="34" charset="0"/>
          <a:ea typeface="Tahoma" panose="020B0604030504040204" pitchFamily="34" charset="0"/>
          <a:cs typeface="Tahoma" panose="020B0604030504040204" pitchFamily="34" charset="0"/>
        </a:defRPr>
      </a:lvl1pPr>
    </p:titleStyle>
    <p:bodyStyle>
      <a:lvl1pPr marL="91440" indent="-91440" algn="l" defTabSz="914400" rtl="1" eaLnBrk="1" latinLnBrk="0" hangingPunct="1">
        <a:lnSpc>
          <a:spcPct val="85000"/>
        </a:lnSpc>
        <a:spcBef>
          <a:spcPts val="13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vl2pPr marL="347472" indent="-342900" algn="l" defTabSz="914400" rtl="1" eaLnBrk="1" latinLnBrk="0" hangingPunct="1">
        <a:lnSpc>
          <a:spcPct val="85000"/>
        </a:lnSpc>
        <a:spcBef>
          <a:spcPts val="600"/>
        </a:spcBef>
        <a:buFont typeface="Arial" pitchFamily="34" charset="0"/>
        <a:buChar char=" "/>
        <a:defRPr lang="ar-SA" sz="24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2pPr>
      <a:lvl3pPr marL="548640" indent="-548640" algn="l" defTabSz="914400" rtl="1" eaLnBrk="1" latinLnBrk="0" hangingPunct="1">
        <a:lnSpc>
          <a:spcPct val="85000"/>
        </a:lnSpc>
        <a:spcBef>
          <a:spcPts val="600"/>
        </a:spcBef>
        <a:buFont typeface="Arial" pitchFamily="34" charset="0"/>
        <a:buChar char=" "/>
        <a:defRPr lang="ar-SA" sz="2000" i="1"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3pPr>
      <a:lvl4pPr marL="822960" indent="-822960" algn="l" defTabSz="914400" rtl="1"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4pPr>
      <a:lvl5pPr marL="1097280" indent="-1097280" algn="l" defTabSz="914400" rtl="1"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5pPr>
      <a:lvl6pPr marL="12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6pPr>
      <a:lvl7pPr marL="14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7pPr>
      <a:lvl8pPr marL="16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8pPr>
      <a:lvl9pPr marL="1800000" indent="-228600" algn="r" defTabSz="914400" rtl="0" eaLnBrk="1" latinLnBrk="0" hangingPunct="1">
        <a:lnSpc>
          <a:spcPct val="85000"/>
        </a:lnSpc>
        <a:spcBef>
          <a:spcPts val="600"/>
        </a:spcBef>
        <a:buFont typeface="Arial" pitchFamily="34" charset="0"/>
        <a:buChar char=" "/>
        <a:defRPr lang="ar-SA" sz="1800" kern="1200">
          <a:solidFill>
            <a:schemeClr val="tx1">
              <a:lumMod val="85000"/>
              <a:lumOff val="15000"/>
            </a:schemeClr>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sldMaster>
</file>

<file path=ppt/slides/_rels/slide106.xml.rels>&#65279;<?xml version="1.0" encoding="utf-8"?><Relationships xmlns="http://schemas.openxmlformats.org/package/2006/relationships"><Relationship Type="http://schemas.openxmlformats.org/officeDocument/2006/relationships/notesSlide" Target="/ppt/notesSlides/notesSlide106.xml" Id="rId2" /><Relationship Type="http://schemas.openxmlformats.org/officeDocument/2006/relationships/slideLayout" Target="/ppt/slideLayouts/slideLayout117.xml" Id="rId1" /></Relationships>
</file>

<file path=ppt/slides/_rels/slide112.xml.rels>&#65279;<?xml version="1.0" encoding="utf-8"?><Relationships xmlns="http://schemas.openxmlformats.org/package/2006/relationships"><Relationship Type="http://schemas.openxmlformats.org/officeDocument/2006/relationships/notesSlide" Target="/ppt/notesSlides/notesSlide112.xml" Id="rId2" /><Relationship Type="http://schemas.openxmlformats.org/officeDocument/2006/relationships/slideLayout" Target="/ppt/slideLayouts/slideLayout512.xml" Id="rId1" /></Relationships>
</file>

<file path=ppt/slides/_rels/slide120.xml.rels>&#65279;<?xml version="1.0" encoding="utf-8"?><Relationships xmlns="http://schemas.openxmlformats.org/package/2006/relationships"><Relationship Type="http://schemas.openxmlformats.org/officeDocument/2006/relationships/notesSlide" Target="/ppt/notesSlides/notesSlide120.xml" Id="rId2" /><Relationship Type="http://schemas.openxmlformats.org/officeDocument/2006/relationships/slideLayout" Target="/ppt/slideLayouts/slideLayout3427.xml" Id="rId1" /></Relationships>
</file>

<file path=ppt/slides/_rels/slide1215.xml.rels>&#65279;<?xml version="1.0" encoding="utf-8"?><Relationships xmlns="http://schemas.openxmlformats.org/package/2006/relationships"><Relationship Type="http://schemas.openxmlformats.org/officeDocument/2006/relationships/diagramData" Target="/ppt/diagrams/data11.xml" Id="rId3" /><Relationship Type="http://schemas.microsoft.com/office/2007/relationships/diagramDrawing" Target="/ppt/diagrams/drawing1.xml" Id="rId7" /><Relationship Type="http://schemas.openxmlformats.org/officeDocument/2006/relationships/notesSlide" Target="/ppt/notesSlides/notesSlide1215.xml" Id="rId2" /><Relationship Type="http://schemas.openxmlformats.org/officeDocument/2006/relationships/slideLayout" Target="/ppt/slideLayouts/slideLayout216.xml" Id="rId1" /><Relationship Type="http://schemas.openxmlformats.org/officeDocument/2006/relationships/diagramColors" Target="/ppt/diagrams/colors11.xml" Id="rId6" /><Relationship Type="http://schemas.openxmlformats.org/officeDocument/2006/relationships/diagramQuickStyle" Target="/ppt/diagrams/quickStyle11.xml" Id="rId5" /><Relationship Type="http://schemas.openxmlformats.org/officeDocument/2006/relationships/diagramLayout" Target="/ppt/diagrams/layout11.xml" Id="rId4" /></Relationships>
</file>

<file path=ppt/slides/_rels/slide139.xml.rels>&#65279;<?xml version="1.0" encoding="utf-8"?><Relationships xmlns="http://schemas.openxmlformats.org/package/2006/relationships"><Relationship Type="http://schemas.openxmlformats.org/officeDocument/2006/relationships/chart" Target="/ppt/charts/chart21.xml" Id="rId3" /><Relationship Type="http://schemas.openxmlformats.org/officeDocument/2006/relationships/notesSlide" Target="/ppt/notesSlides/notesSlide139.xml" Id="rId2" /><Relationship Type="http://schemas.openxmlformats.org/officeDocument/2006/relationships/slideLayout" Target="/ppt/slideLayouts/slideLayout813.xml" Id="rId1" /></Relationships>
</file>

<file path=ppt/slides/_rels/slide144.xml.rels>&#65279;<?xml version="1.0" encoding="utf-8"?><Relationships xmlns="http://schemas.openxmlformats.org/package/2006/relationships"><Relationship Type="http://schemas.openxmlformats.org/officeDocument/2006/relationships/notesSlide" Target="/ppt/notesSlides/notesSlide144.xml" Id="rId2" /><Relationship Type="http://schemas.openxmlformats.org/officeDocument/2006/relationships/slideLayout" Target="/ppt/slideLayouts/slideLayout2334.xml" Id="rId1" /></Relationships>
</file>

<file path=ppt/slides/_rels/slide1518.xml.rels>&#65279;<?xml version="1.0" encoding="utf-8"?><Relationships xmlns="http://schemas.openxmlformats.org/package/2006/relationships"><Relationship Type="http://schemas.openxmlformats.org/officeDocument/2006/relationships/notesSlide" Target="/ppt/notesSlides/notesSlide1518.xml" Id="rId2" /><Relationship Type="http://schemas.openxmlformats.org/officeDocument/2006/relationships/slideLayout" Target="/ppt/slideLayouts/slideLayout2741.xml" Id="rId1" /></Relationships>
</file>

<file path=ppt/slides/_rels/slide1613.xml.rels>&#65279;<?xml version="1.0" encoding="utf-8"?><Relationships xmlns="http://schemas.openxmlformats.org/package/2006/relationships"><Relationship Type="http://schemas.openxmlformats.org/officeDocument/2006/relationships/chart" Target="/ppt/charts/chart33.xml" Id="rId3" /><Relationship Type="http://schemas.openxmlformats.org/officeDocument/2006/relationships/notesSlide" Target="/ppt/notesSlides/notesSlide1613.xml" Id="rId2" /><Relationship Type="http://schemas.openxmlformats.org/officeDocument/2006/relationships/slideLayout" Target="/ppt/slideLayouts/slideLayout2438.xml" Id="rId1" /></Relationships>
</file>

<file path=ppt/slides/_rels/slide1711.xml.rels>&#65279;<?xml version="1.0" encoding="utf-8"?><Relationships xmlns="http://schemas.openxmlformats.org/package/2006/relationships"><Relationship Type="http://schemas.openxmlformats.org/officeDocument/2006/relationships/notesSlide" Target="/ppt/notesSlides/notesSlide1711.xml" Id="rId2" /><Relationship Type="http://schemas.openxmlformats.org/officeDocument/2006/relationships/slideLayout" Target="/ppt/slideLayouts/slideLayout2438.xml" Id="rId1" /></Relationships>
</file>

<file path=ppt/slides/_rels/slide187.xml.rels>&#65279;<?xml version="1.0" encoding="utf-8"?><Relationships xmlns="http://schemas.openxmlformats.org/package/2006/relationships"><Relationship Type="http://schemas.openxmlformats.org/officeDocument/2006/relationships/notesSlide" Target="/ppt/notesSlides/notesSlide187.xml" Id="rId2" /><Relationship Type="http://schemas.openxmlformats.org/officeDocument/2006/relationships/slideLayout" Target="/ppt/slideLayouts/slideLayout3427.xml" Id="rId1" /></Relationships>
</file>

<file path=ppt/slides/_rels/slide193.xml.rels>&#65279;<?xml version="1.0" encoding="utf-8"?><Relationships xmlns="http://schemas.openxmlformats.org/package/2006/relationships"><Relationship Type="http://schemas.openxmlformats.org/officeDocument/2006/relationships/notesSlide" Target="/ppt/notesSlides/notesSlide193.xml" Id="rId2" /><Relationship Type="http://schemas.openxmlformats.org/officeDocument/2006/relationships/slideLayout" Target="/ppt/slideLayouts/slideLayout3523.xml" Id="rId1" /></Relationships>
</file>

<file path=ppt/slides/_rels/slide2019.xml.rels>&#65279;<?xml version="1.0" encoding="utf-8"?><Relationships xmlns="http://schemas.openxmlformats.org/package/2006/relationships"><Relationship Type="http://schemas.openxmlformats.org/officeDocument/2006/relationships/notesSlide" Target="/ppt/notesSlides/notesSlide2019.xml" Id="rId2" /><Relationship Type="http://schemas.openxmlformats.org/officeDocument/2006/relationships/slideLayout" Target="/ppt/slideLayouts/slideLayout3523.xml" Id="rId1" /></Relationships>
</file>

<file path=ppt/slides/_rels/slide216.xml.rels>&#65279;<?xml version="1.0" encoding="utf-8"?><Relationships xmlns="http://schemas.openxmlformats.org/package/2006/relationships"><Relationship Type="http://schemas.openxmlformats.org/officeDocument/2006/relationships/notesSlide" Target="/ppt/notesSlides/notesSlide216.xml" Id="rId2" /><Relationship Type="http://schemas.openxmlformats.org/officeDocument/2006/relationships/slideLayout" Target="/ppt/slideLayouts/slideLayout3523.xml" Id="rId1" /></Relationships>
</file>

<file path=ppt/slides/_rels/slide314.xml.rels>&#65279;<?xml version="1.0" encoding="utf-8"?><Relationships xmlns="http://schemas.openxmlformats.org/package/2006/relationships"><Relationship Type="http://schemas.openxmlformats.org/officeDocument/2006/relationships/notesSlide" Target="/ppt/notesSlides/notesSlide314.xml" Id="rId2" /><Relationship Type="http://schemas.openxmlformats.org/officeDocument/2006/relationships/slideLayout" Target="/ppt/slideLayouts/slideLayout3732.xml" Id="rId1" /></Relationships>
</file>

<file path=ppt/slides/_rels/slide410.xml.rels>&#65279;<?xml version="1.0" encoding="utf-8"?><Relationships xmlns="http://schemas.openxmlformats.org/package/2006/relationships"><Relationship Type="http://schemas.openxmlformats.org/officeDocument/2006/relationships/notesSlide" Target="/ppt/notesSlides/notesSlide410.xml" Id="rId2" /><Relationship Type="http://schemas.openxmlformats.org/officeDocument/2006/relationships/slideLayout" Target="/ppt/slideLayouts/slideLayout3523.xml" Id="rId1" /></Relationships>
</file>

<file path=ppt/slides/_rels/slide55.xml.rels>&#65279;<?xml version="1.0" encoding="utf-8"?><Relationships xmlns="http://schemas.openxmlformats.org/package/2006/relationships"><Relationship Type="http://schemas.openxmlformats.org/officeDocument/2006/relationships/notesSlide" Target="/ppt/notesSlides/notesSlide55.xml" Id="rId2" /><Relationship Type="http://schemas.openxmlformats.org/officeDocument/2006/relationships/slideLayout" Target="/ppt/slideLayouts/slideLayout3523.xml" Id="rId1" /></Relationships>
</file>

<file path=ppt/slides/_rels/slide61.xml.rels>&#65279;<?xml version="1.0" encoding="utf-8"?><Relationships xmlns="http://schemas.openxmlformats.org/package/2006/relationships"><Relationship Type="http://schemas.openxmlformats.org/officeDocument/2006/relationships/notesSlide" Target="/ppt/notesSlides/notesSlide61.xml" Id="rId2" /><Relationship Type="http://schemas.openxmlformats.org/officeDocument/2006/relationships/slideLayout" Target="/ppt/slideLayouts/slideLayout121.xml" Id="rId1" /></Relationships>
</file>

<file path=ppt/slides/_rels/slide717.xml.rels>&#65279;<?xml version="1.0" encoding="utf-8"?><Relationships xmlns="http://schemas.openxmlformats.org/package/2006/relationships"><Relationship Type="http://schemas.openxmlformats.org/officeDocument/2006/relationships/notesSlide" Target="/ppt/notesSlides/notesSlide717.xml" Id="rId2" /><Relationship Type="http://schemas.openxmlformats.org/officeDocument/2006/relationships/slideLayout" Target="/ppt/slideLayouts/slideLayout168.xml" Id="rId1" /></Relationships>
</file>

<file path=ppt/slides/_rels/slide812.xml.rels>&#65279;<?xml version="1.0" encoding="utf-8"?><Relationships xmlns="http://schemas.openxmlformats.org/package/2006/relationships"><Relationship Type="http://schemas.openxmlformats.org/officeDocument/2006/relationships/chart" Target="/ppt/charts/chart12.xml" Id="rId3" /><Relationship Type="http://schemas.openxmlformats.org/officeDocument/2006/relationships/notesSlide" Target="/ppt/notesSlides/notesSlide812.xml" Id="rId2" /><Relationship Type="http://schemas.openxmlformats.org/officeDocument/2006/relationships/slideLayout" Target="/ppt/slideLayouts/slideLayout192.xml" Id="rId1" /></Relationships>
</file>

<file path=ppt/slides/_rels/slide98.xml.rels>&#65279;<?xml version="1.0" encoding="utf-8"?><Relationships xmlns="http://schemas.openxmlformats.org/package/2006/relationships"><Relationship Type="http://schemas.openxmlformats.org/officeDocument/2006/relationships/notesSlide" Target="/ppt/notesSlides/notesSlide98.xml" Id="rId2" /><Relationship Type="http://schemas.openxmlformats.org/officeDocument/2006/relationships/slideLayout" Target="/ppt/slideLayouts/slideLayout135.xml" Id="rId1" /></Relationships>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sz="8000"/>
              <a:t>ناحية البحث الثانية</a:t>
            </a:r>
          </a:p>
        </p:txBody>
      </p:sp>
      <p:sp>
        <p:nvSpPr>
          <p:cNvPr id="3" name="عنصر نائب للنص 2"/>
          <p:cNvSpPr>
            <a:spLocks noGrp="1"/>
          </p:cNvSpPr>
          <p:nvPr>
            <p:ph type="subTitle" idx="1"/>
          </p:nvPr>
        </p:nvSpPr>
        <p:spPr/>
        <p:txBody>
          <a:bodyPr/>
          <a:lstStyle/>
          <a:p>
            <a:pPr algn="r" rtl="1"/>
            <a:r>
              <a:rPr lang="ar-SA"/>
              <a:t>اسم العضو في المجموعة</a:t>
            </a:r>
          </a:p>
        </p:txBody>
      </p:sp>
    </p:spTree>
    <p:extLst>
      <p:ext uri="{BB962C8B-B14F-4D97-AF65-F5344CB8AC3E}">
        <p14:creationId xmlns:p14="http://schemas.microsoft.com/office/powerpoint/2010/main" val="413032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sp>
        <p:nvSpPr>
          <p:cNvPr id="6" name="عنصر نائب للنص 5"/>
          <p:cNvSpPr>
            <a:spLocks noGrp="1"/>
          </p:cNvSpPr>
          <p:nvPr>
            <p:ph type="body" idx="1"/>
          </p:nvPr>
        </p:nvSpPr>
        <p:spPr/>
        <p:txBody>
          <a:bodyPr/>
          <a:lstStyle/>
          <a:p>
            <a:pPr algn="r" rtl="1"/>
            <a:r>
              <a:rPr lang="ar-SA"/>
              <a:t>عنوان	</a:t>
            </a:r>
          </a:p>
        </p:txBody>
      </p:sp>
      <p:sp>
        <p:nvSpPr>
          <p:cNvPr id="7" name="عنصر نائب للمحتوى 6"/>
          <p:cNvSpPr>
            <a:spLocks noGrp="1"/>
          </p:cNvSpPr>
          <p:nvPr>
            <p:ph sz="half" idx="2"/>
          </p:nvPr>
        </p:nvSpPr>
        <p:spPr/>
        <p:txBody>
          <a:bodyPr/>
          <a:lstStyle/>
          <a:p>
            <a:pPr algn="r" rtl="1"/>
            <a:r>
              <a:rPr lang="ar-SA"/>
              <a:t>عنصر قائمة</a:t>
            </a:r>
          </a:p>
          <a:p>
            <a:pPr algn="r" rtl="1"/>
            <a:r>
              <a:rPr lang="ar-SA"/>
              <a:t>عنصر قائمة</a:t>
            </a:r>
          </a:p>
          <a:p>
            <a:pPr algn="r" rtl="1"/>
            <a:r>
              <a:rPr lang="ar-SA"/>
              <a:t>عنصر قائمة</a:t>
            </a:r>
          </a:p>
          <a:p>
            <a:pPr algn="r" rtl="1"/>
            <a:endParaRPr lang="ar-SA"/>
          </a:p>
        </p:txBody>
      </p:sp>
      <p:sp>
        <p:nvSpPr>
          <p:cNvPr id="8" name="عنصر نائب للنص 7"/>
          <p:cNvSpPr>
            <a:spLocks noGrp="1"/>
          </p:cNvSpPr>
          <p:nvPr>
            <p:ph type="body" sz="quarter" idx="3"/>
          </p:nvPr>
        </p:nvSpPr>
        <p:spPr/>
        <p:txBody>
          <a:bodyPr/>
          <a:lstStyle/>
          <a:p>
            <a:pPr algn="r" rtl="1"/>
            <a:r>
              <a:rPr lang="ar-SA"/>
              <a:t>عنوان</a:t>
            </a:r>
          </a:p>
        </p:txBody>
      </p:sp>
      <p:sp>
        <p:nvSpPr>
          <p:cNvPr id="9" name="عنصر نائب للمحتوى 8"/>
          <p:cNvSpPr>
            <a:spLocks noGrp="1"/>
          </p:cNvSpPr>
          <p:nvPr>
            <p:ph sz="quarter" idx="4"/>
          </p:nvPr>
        </p:nvSpPr>
        <p:spPr/>
        <p:txBody>
          <a:bodyPr/>
          <a:lstStyle/>
          <a:p>
            <a:pPr algn="r" rtl="1"/>
            <a:r>
              <a:rPr lang="ar-SA"/>
              <a:t>عنصر قائمة</a:t>
            </a:r>
          </a:p>
          <a:p>
            <a:pPr algn="r" rtl="1"/>
            <a:r>
              <a:rPr lang="ar-SA"/>
              <a:t>عنصر قائمة</a:t>
            </a:r>
          </a:p>
          <a:p>
            <a:pPr algn="r" rtl="1"/>
            <a:r>
              <a:rPr lang="ar-SA"/>
              <a:t>عنصر قائمة</a:t>
            </a:r>
          </a:p>
          <a:p>
            <a:pPr algn="r" rtl="1"/>
            <a:endParaRPr lang="ar-SA"/>
          </a:p>
        </p:txBody>
      </p:sp>
    </p:spTree>
    <p:extLst>
      <p:ext uri="{BB962C8B-B14F-4D97-AF65-F5344CB8AC3E}">
        <p14:creationId xmlns:p14="http://schemas.microsoft.com/office/powerpoint/2010/main" val="199132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a:t>اسم المشروع</a:t>
            </a:r>
          </a:p>
        </p:txBody>
      </p:sp>
      <p:sp>
        <p:nvSpPr>
          <p:cNvPr id="3" name="عنوان فرعي 2"/>
          <p:cNvSpPr>
            <a:spLocks noGrp="1"/>
          </p:cNvSpPr>
          <p:nvPr>
            <p:ph type="subTitle" idx="1"/>
          </p:nvPr>
        </p:nvSpPr>
        <p:spPr/>
        <p:txBody>
          <a:bodyPr>
            <a:normAutofit lnSpcReduction="10000"/>
          </a:bodyPr>
          <a:lstStyle/>
          <a:p>
            <a:pPr algn="r" rtl="1"/>
            <a:r>
              <a:rPr lang="ar-SA"/>
              <a:t>اسم المادة الدراسية، ورقمها</a:t>
            </a:r>
          </a:p>
          <a:p>
            <a:pPr algn="r" rtl="1"/>
            <a:r>
              <a:rPr lang="ar-SA"/>
              <a:t>المدرّس</a:t>
            </a:r>
          </a:p>
          <a:p>
            <a:pPr algn="r" rtl="1"/>
            <a:r>
              <a:rPr lang="ar-SA"/>
              <a:t>أسماء الأعضاء في المجموعة</a:t>
            </a:r>
          </a:p>
        </p:txBody>
      </p:sp>
    </p:spTree>
    <p:extLst>
      <p:ext uri="{BB962C8B-B14F-4D97-AF65-F5344CB8AC3E}">
        <p14:creationId xmlns:p14="http://schemas.microsoft.com/office/powerpoint/2010/main" val="341889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41677269"/>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26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تحليلات</a:t>
            </a:r>
            <a:r>
              <a:t/>
            </a:r>
            <a:br/>
            <a:r>
              <a:rPr lang="ar-SA"/>
              <a:t>البيانات</a:t>
            </a:r>
          </a:p>
        </p:txBody>
      </p:sp>
      <p:sp>
        <p:nvSpPr>
          <p:cNvPr id="8" name="عنصر نائب للنص 7"/>
          <p:cNvSpPr>
            <a:spLocks noGrp="1"/>
          </p:cNvSpPr>
          <p:nvPr>
            <p:ph type="body" sz="half" idx="2"/>
          </p:nvPr>
        </p:nvSpPr>
        <p:spPr/>
        <p:txBody>
          <a:bodyPr/>
          <a:lstStyle/>
          <a:p>
            <a:pPr algn="r" rtl="1"/>
            <a:r>
              <a:rPr lang="ar-SA"/>
              <a:t>نص اختياري</a:t>
            </a:r>
          </a:p>
        </p:txBody>
      </p:sp>
      <p:graphicFrame>
        <p:nvGraphicFramePr>
          <p:cNvPr id="9" name="عنصر نائب للمحتوى 8"/>
          <p:cNvGraphicFramePr>
            <a:graphicFrameLocks noGrp="1"/>
          </p:cNvGraphicFramePr>
          <p:nvPr>
            <p:ph idx="1"/>
            <p:extLst>
              <p:ext uri="{D42A27DB-BD31-4B8C-83A1-F6EECF244321}">
                <p14:modId xmlns:p14="http://schemas.microsoft.com/office/powerpoint/2010/main" val="2728421415"/>
              </p:ext>
            </p:extLst>
          </p:nvPr>
        </p:nvGraphicFramePr>
        <p:xfrm>
          <a:off x="5334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37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a:t>ناحية البحث الثالثة</a:t>
            </a:r>
          </a:p>
        </p:txBody>
      </p:sp>
      <p:sp>
        <p:nvSpPr>
          <p:cNvPr id="3" name="عنوان فرعي 2"/>
          <p:cNvSpPr>
            <a:spLocks noGrp="1"/>
          </p:cNvSpPr>
          <p:nvPr>
            <p:ph type="subTitle" idx="1"/>
          </p:nvPr>
        </p:nvSpPr>
        <p:spPr/>
        <p:txBody>
          <a:bodyPr/>
          <a:lstStyle/>
          <a:p>
            <a:pPr algn="r" rtl="1"/>
            <a:r>
              <a:rPr lang="ar-SA"/>
              <a:t>اسم العضو في المجموعة</a:t>
            </a:r>
          </a:p>
        </p:txBody>
      </p:sp>
    </p:spTree>
    <p:extLst>
      <p:ext uri="{BB962C8B-B14F-4D97-AF65-F5344CB8AC3E}">
        <p14:creationId xmlns:p14="http://schemas.microsoft.com/office/powerpoint/2010/main" val="362816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sp>
        <p:nvSpPr>
          <p:cNvPr id="4" name="عنصر نائب للنص 3"/>
          <p:cNvSpPr>
            <a:spLocks noGrp="1"/>
          </p:cNvSpPr>
          <p:nvPr>
            <p:ph type="body" idx="1"/>
          </p:nvPr>
        </p:nvSpPr>
        <p:spPr/>
        <p:txBody>
          <a:bodyPr/>
          <a:lstStyle/>
          <a:p>
            <a:pPr algn="r" rtl="1"/>
            <a:r>
              <a:rPr lang="ar-SA"/>
              <a:t>عنوان</a:t>
            </a:r>
          </a:p>
        </p:txBody>
      </p:sp>
      <p:sp>
        <p:nvSpPr>
          <p:cNvPr id="3" name="عنصر نائب للمحتوى 2"/>
          <p:cNvSpPr>
            <a:spLocks noGrp="1"/>
          </p:cNvSpPr>
          <p:nvPr>
            <p:ph sz="half" idx="2"/>
          </p:nvPr>
        </p:nvSpPr>
        <p:spPr/>
        <p:txBody>
          <a:bodyPr/>
          <a:lstStyle/>
          <a:p>
            <a:pPr algn="r" rtl="1"/>
            <a:r>
              <a:rPr lang="ar-SA"/>
              <a:t>عنصر قائمة</a:t>
            </a:r>
          </a:p>
          <a:p>
            <a:pPr algn="r" rtl="1"/>
            <a:r>
              <a:rPr lang="ar-SA"/>
              <a:t>عنصر قائمة</a:t>
            </a:r>
          </a:p>
          <a:p>
            <a:pPr algn="r" rtl="1"/>
            <a:r>
              <a:rPr lang="ar-SA"/>
              <a:t>عنصر قائمة</a:t>
            </a:r>
          </a:p>
        </p:txBody>
      </p:sp>
      <p:sp>
        <p:nvSpPr>
          <p:cNvPr id="5" name="عنصر نائب للنص 4"/>
          <p:cNvSpPr>
            <a:spLocks noGrp="1"/>
          </p:cNvSpPr>
          <p:nvPr>
            <p:ph type="body" sz="quarter" idx="3"/>
          </p:nvPr>
        </p:nvSpPr>
        <p:spPr/>
        <p:txBody>
          <a:bodyPr/>
          <a:lstStyle/>
          <a:p>
            <a:pPr algn="r" rtl="1"/>
            <a:r>
              <a:rPr lang="ar-SA"/>
              <a:t>عنوان</a:t>
            </a:r>
          </a:p>
        </p:txBody>
      </p:sp>
      <p:sp>
        <p:nvSpPr>
          <p:cNvPr id="6" name="عنصر نائب للمحتوى 5"/>
          <p:cNvSpPr>
            <a:spLocks noGrp="1"/>
          </p:cNvSpPr>
          <p:nvPr>
            <p:ph sz="quarter" idx="4"/>
          </p:nvPr>
        </p:nvSpPr>
        <p:spPr/>
        <p:txBody>
          <a:bodyPr/>
          <a:lstStyle/>
          <a:p>
            <a:pPr algn="r" rtl="1"/>
            <a:r>
              <a:rPr lang="ar-SA"/>
              <a:t>عنصر قائمة</a:t>
            </a:r>
          </a:p>
          <a:p>
            <a:pPr algn="r" rtl="1"/>
            <a:r>
              <a:rPr lang="ar-SA"/>
              <a:t>عنصر قائمة</a:t>
            </a:r>
          </a:p>
          <a:p>
            <a:pPr algn="r" rtl="1"/>
            <a:r>
              <a:rPr lang="ar-SA"/>
              <a:t>عنصر قائمة</a:t>
            </a:r>
          </a:p>
          <a:p>
            <a:pPr algn="r" rtl="1"/>
            <a:endParaRPr lang="ar-SA"/>
          </a:p>
        </p:txBody>
      </p:sp>
    </p:spTree>
    <p:extLst>
      <p:ext uri="{BB962C8B-B14F-4D97-AF65-F5344CB8AC3E}">
        <p14:creationId xmlns:p14="http://schemas.microsoft.com/office/powerpoint/2010/main" val="2417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تحليلات البيانات</a:t>
            </a:r>
          </a:p>
        </p:txBody>
      </p:sp>
      <p:graphicFrame>
        <p:nvGraphicFramePr>
          <p:cNvPr id="8" name="عنصر نائب للمحتوى 7"/>
          <p:cNvGraphicFramePr>
            <a:graphicFrameLocks noGrp="1"/>
          </p:cNvGraphicFramePr>
          <p:nvPr>
            <p:ph idx="1"/>
            <p:extLst>
              <p:ext uri="{D42A27DB-BD31-4B8C-83A1-F6EECF244321}">
                <p14:modId xmlns:p14="http://schemas.microsoft.com/office/powerpoint/2010/main" val="687682564"/>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348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2153381"/>
              </p:ext>
            </p:extLst>
          </p:nvPr>
        </p:nvGraphicFramePr>
        <p:xfrm>
          <a:off x="676275" y="2011363"/>
          <a:ext cx="10753724" cy="2807770"/>
        </p:xfrm>
        <a:graphic>
          <a:graphicData uri="http://schemas.openxmlformats.org/drawingml/2006/table">
            <a:tbl>
              <a:tblPr rtl="1" firstRow="1" bandRow="1">
                <a:tableStyleId>{FABFCF23-3B69-468F-B69F-88F6DE6A72F2}</a:tableStyleId>
              </a:tblPr>
              <a:tblGrid>
                <a:gridCol w="2688431"/>
                <a:gridCol w="2688431"/>
                <a:gridCol w="2688431"/>
                <a:gridCol w="2688431"/>
              </a:tblGrid>
              <a:tr h="561554">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عنوان</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عنوان</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عنوان</a:t>
                      </a:r>
                    </a:p>
                  </a:txBody>
                  <a:tcPr anchor="ctr"/>
                </a:tc>
              </a:tr>
              <a:tr h="561554">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561554">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561554">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561554">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dirty="0">
                          <a:latin typeface="Tahoma" panose="020B0604030504040204" pitchFamily="34" charset="0"/>
                          <a:ea typeface="Tahoma" panose="020B0604030504040204" pitchFamily="34" charset="0"/>
                          <a:cs typeface="Tahoma" panose="020B0604030504040204" pitchFamily="34" charset="0"/>
                        </a:rPr>
                        <a:t>نص</a:t>
                      </a:r>
                    </a:p>
                  </a:txBody>
                  <a:tcPr anchor="ctr"/>
                </a:tc>
              </a:tr>
            </a:tbl>
          </a:graphicData>
        </a:graphic>
      </p:graphicFrame>
    </p:spTree>
    <p:extLst>
      <p:ext uri="{BB962C8B-B14F-4D97-AF65-F5344CB8AC3E}">
        <p14:creationId xmlns:p14="http://schemas.microsoft.com/office/powerpoint/2010/main" val="59080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a:t>ملخص المشروع</a:t>
            </a:r>
          </a:p>
        </p:txBody>
      </p:sp>
      <p:sp>
        <p:nvSpPr>
          <p:cNvPr id="3" name="عنوان فرعي 2"/>
          <p:cNvSpPr>
            <a:spLocks noGrp="1"/>
          </p:cNvSpPr>
          <p:nvPr>
            <p:ph type="subTitle" idx="1"/>
          </p:nvPr>
        </p:nvSpPr>
        <p:spPr/>
        <p:txBody>
          <a:bodyPr/>
          <a:lstStyle/>
          <a:p>
            <a:pPr algn="r" rtl="1"/>
            <a:r>
              <a:rPr lang="ar-SA"/>
              <a:t>نص اختياري</a:t>
            </a:r>
          </a:p>
        </p:txBody>
      </p:sp>
    </p:spTree>
    <p:extLst>
      <p:ext uri="{BB962C8B-B14F-4D97-AF65-F5344CB8AC3E}">
        <p14:creationId xmlns:p14="http://schemas.microsoft.com/office/powerpoint/2010/main" val="42167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النتيجة</a:t>
            </a:r>
          </a:p>
        </p:txBody>
      </p:sp>
      <p:sp>
        <p:nvSpPr>
          <p:cNvPr id="3" name="عنصر نائب للمحتوى 2"/>
          <p:cNvSpPr>
            <a:spLocks noGrp="1"/>
          </p:cNvSpPr>
          <p:nvPr>
            <p:ph idx="1"/>
          </p:nvPr>
        </p:nvSpPr>
        <p:spPr/>
        <p:txBody>
          <a:bodyPr/>
          <a:lstStyle/>
          <a:p>
            <a:pPr algn="r" rtl="1"/>
            <a:r>
              <a:rPr lang="ar-SA"/>
              <a:t>ملخص للنتائج التي توصلت إليها بالاستناد إلى البحث</a:t>
            </a:r>
          </a:p>
        </p:txBody>
      </p:sp>
    </p:spTree>
    <p:extLst>
      <p:ext uri="{BB962C8B-B14F-4D97-AF65-F5344CB8AC3E}">
        <p14:creationId xmlns:p14="http://schemas.microsoft.com/office/powerpoint/2010/main" val="330511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الملحق</a:t>
            </a:r>
          </a:p>
        </p:txBody>
      </p:sp>
      <p:sp>
        <p:nvSpPr>
          <p:cNvPr id="3" name="عنصر نائب للمحتوى 2"/>
          <p:cNvSpPr>
            <a:spLocks noGrp="1"/>
          </p:cNvSpPr>
          <p:nvPr>
            <p:ph idx="1"/>
          </p:nvPr>
        </p:nvSpPr>
        <p:spPr/>
        <p:txBody>
          <a:bodyPr/>
          <a:lstStyle/>
          <a:p>
            <a:pPr algn="r" rtl="1"/>
            <a:r>
              <a:rPr lang="ar-SA"/>
              <a:t>المراجع</a:t>
            </a:r>
          </a:p>
          <a:p>
            <a:pPr algn="r" rtl="1"/>
            <a:r>
              <a:rPr lang="ar-SA"/>
              <a:t>بيانات داعمة إضافية</a:t>
            </a:r>
          </a:p>
          <a:p>
            <a:pPr algn="r" rtl="1"/>
            <a:endParaRPr lang="ar-SA"/>
          </a:p>
        </p:txBody>
      </p:sp>
    </p:spTree>
    <p:extLst>
      <p:ext uri="{BB962C8B-B14F-4D97-AF65-F5344CB8AC3E}">
        <p14:creationId xmlns:p14="http://schemas.microsoft.com/office/powerpoint/2010/main" val="7738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جدول الأعمال / المواضيع</a:t>
            </a:r>
          </a:p>
        </p:txBody>
      </p:sp>
      <p:sp>
        <p:nvSpPr>
          <p:cNvPr id="3" name="عنصر نائب للمحتوى 2"/>
          <p:cNvSpPr>
            <a:spLocks noGrp="1"/>
          </p:cNvSpPr>
          <p:nvPr>
            <p:ph idx="1"/>
          </p:nvPr>
        </p:nvSpPr>
        <p:spPr>
          <a:xfrm>
            <a:off x="676656" y="2036732"/>
            <a:ext cx="10753725" cy="3766185"/>
          </a:xfrm>
        </p:spPr>
        <p:txBody>
          <a:bodyPr>
            <a:normAutofit/>
          </a:bodyPr>
          <a:lstStyle/>
          <a:p>
            <a:pPr algn="r" rtl="1"/>
            <a:r>
              <a:rPr lang="ar-SA"/>
              <a:t>وصف المشروع</a:t>
            </a:r>
          </a:p>
          <a:p>
            <a:pPr algn="r" rtl="1"/>
            <a:r>
              <a:rPr lang="ar-SA"/>
              <a:t>منهجية  المشروع</a:t>
            </a:r>
          </a:p>
          <a:p>
            <a:pPr algn="r" rtl="1"/>
            <a:r>
              <a:rPr lang="ar-SA"/>
              <a:t>النتائج الرئيسية</a:t>
            </a:r>
          </a:p>
          <a:p>
            <a:pPr algn="r" rtl="1"/>
            <a:r>
              <a:rPr lang="ar-SA"/>
              <a:t>تفاصيل البحث</a:t>
            </a:r>
          </a:p>
          <a:p>
            <a:pPr algn="r" rtl="1"/>
            <a:r>
              <a:rPr lang="ar-SA"/>
              <a:t>النتيجة</a:t>
            </a:r>
          </a:p>
        </p:txBody>
      </p:sp>
    </p:spTree>
    <p:extLst>
      <p:ext uri="{BB962C8B-B14F-4D97-AF65-F5344CB8AC3E}">
        <p14:creationId xmlns:p14="http://schemas.microsoft.com/office/powerpoint/2010/main" val="338805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dirty="0"/>
              <a:t>وصف المشروع</a:t>
            </a:r>
          </a:p>
        </p:txBody>
      </p:sp>
      <p:sp>
        <p:nvSpPr>
          <p:cNvPr id="3" name="عنصر نائب للمحتوى 2"/>
          <p:cNvSpPr>
            <a:spLocks noGrp="1"/>
          </p:cNvSpPr>
          <p:nvPr>
            <p:ph sz="half" idx="1"/>
          </p:nvPr>
        </p:nvSpPr>
        <p:spPr>
          <a:xfrm flipH="1">
            <a:off x="6766559" y="1998134"/>
            <a:ext cx="4663440" cy="3767328"/>
          </a:xfrm>
        </p:spPr>
        <p:txBody>
          <a:bodyPr/>
          <a:lstStyle/>
          <a:p>
            <a:pPr algn="r" rtl="1"/>
            <a:r>
              <a:rPr lang="ar-SA" dirty="0"/>
              <a:t>الهدف</a:t>
            </a:r>
          </a:p>
          <a:p>
            <a:pPr lvl="1" algn="r" rtl="1"/>
            <a:r>
              <a:rPr lang="ar-SA" dirty="0"/>
              <a:t>أضف الهدف هنا</a:t>
            </a:r>
          </a:p>
        </p:txBody>
      </p:sp>
      <p:sp>
        <p:nvSpPr>
          <p:cNvPr id="4" name="عنصر نائب للمحتوى 3"/>
          <p:cNvSpPr>
            <a:spLocks noGrp="1"/>
          </p:cNvSpPr>
          <p:nvPr>
            <p:ph sz="half" idx="2"/>
          </p:nvPr>
        </p:nvSpPr>
        <p:spPr>
          <a:xfrm flipH="1">
            <a:off x="1380172" y="1998134"/>
            <a:ext cx="4663440" cy="3767328"/>
          </a:xfrm>
        </p:spPr>
        <p:txBody>
          <a:bodyPr/>
          <a:lstStyle/>
          <a:p>
            <a:pPr algn="r" rtl="1"/>
            <a:r>
              <a:rPr lang="ar-SA" dirty="0"/>
              <a:t>النتائج</a:t>
            </a:r>
          </a:p>
          <a:p>
            <a:pPr lvl="1" algn="r" rtl="1"/>
            <a:r>
              <a:rPr lang="ar-SA" dirty="0"/>
              <a:t>أضف النتائج هنا</a:t>
            </a:r>
          </a:p>
        </p:txBody>
      </p:sp>
    </p:spTree>
    <p:extLst>
      <p:ext uri="{BB962C8B-B14F-4D97-AF65-F5344CB8AC3E}">
        <p14:creationId xmlns:p14="http://schemas.microsoft.com/office/powerpoint/2010/main" val="417252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الإجراءات/المنهجية</a:t>
            </a:r>
          </a:p>
        </p:txBody>
      </p:sp>
      <p:sp>
        <p:nvSpPr>
          <p:cNvPr id="3" name="عنصر نائب للمحتوى 2"/>
          <p:cNvSpPr>
            <a:spLocks noGrp="1"/>
          </p:cNvSpPr>
          <p:nvPr>
            <p:ph idx="1"/>
          </p:nvPr>
        </p:nvSpPr>
        <p:spPr/>
        <p:txBody>
          <a:bodyPr/>
          <a:lstStyle/>
          <a:p>
            <a:pPr algn="r" rtl="1"/>
            <a:r>
              <a:rPr lang="ar-SA"/>
              <a:t>الإجراء</a:t>
            </a:r>
          </a:p>
          <a:p>
            <a:pPr algn="r" rtl="1"/>
            <a:r>
              <a:rPr lang="ar-SA"/>
              <a:t>الفرضيات الرئيسية</a:t>
            </a:r>
          </a:p>
          <a:p>
            <a:pPr algn="r" rtl="1"/>
            <a:endParaRPr lang="ar-SA"/>
          </a:p>
        </p:txBody>
      </p:sp>
    </p:spTree>
    <p:extLst>
      <p:ext uri="{BB962C8B-B14F-4D97-AF65-F5344CB8AC3E}">
        <p14:creationId xmlns:p14="http://schemas.microsoft.com/office/powerpoint/2010/main" val="345016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النتائج الرئيسية</a:t>
            </a:r>
          </a:p>
        </p:txBody>
      </p:sp>
      <p:sp>
        <p:nvSpPr>
          <p:cNvPr id="3" name="عنصر نائب للمحتوى 2"/>
          <p:cNvSpPr>
            <a:spLocks noGrp="1"/>
          </p:cNvSpPr>
          <p:nvPr>
            <p:ph idx="1"/>
          </p:nvPr>
        </p:nvSpPr>
        <p:spPr/>
        <p:txBody>
          <a:bodyPr/>
          <a:lstStyle/>
          <a:p>
            <a:pPr algn="r" rtl="1"/>
            <a:r>
              <a:rPr lang="ar-SA"/>
              <a:t>النتيجة 1</a:t>
            </a:r>
          </a:p>
          <a:p>
            <a:pPr algn="r" rtl="1"/>
            <a:r>
              <a:rPr lang="ar-SA"/>
              <a:t>النتيجة 2</a:t>
            </a:r>
          </a:p>
          <a:p>
            <a:pPr algn="r" rtl="1"/>
            <a:r>
              <a:rPr lang="ar-SA"/>
              <a:t>النتيجة 3</a:t>
            </a:r>
          </a:p>
        </p:txBody>
      </p:sp>
    </p:spTree>
    <p:extLst>
      <p:ext uri="{BB962C8B-B14F-4D97-AF65-F5344CB8AC3E}">
        <p14:creationId xmlns:p14="http://schemas.microsoft.com/office/powerpoint/2010/main" val="308490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rtl="1"/>
            <a:r>
              <a:rPr lang="ar-SA"/>
              <a:t>ناحية البحث الأولى</a:t>
            </a:r>
          </a:p>
        </p:txBody>
      </p:sp>
      <p:sp>
        <p:nvSpPr>
          <p:cNvPr id="3" name="عنصر نائب للنص 2"/>
          <p:cNvSpPr>
            <a:spLocks noGrp="1"/>
          </p:cNvSpPr>
          <p:nvPr>
            <p:ph type="subTitle" idx="1"/>
          </p:nvPr>
        </p:nvSpPr>
        <p:spPr/>
        <p:txBody>
          <a:bodyPr/>
          <a:lstStyle/>
          <a:p>
            <a:pPr algn="r" rtl="1"/>
            <a:r>
              <a:rPr lang="ar-SA"/>
              <a:t>اسم العضو في المجموعة</a:t>
            </a:r>
          </a:p>
        </p:txBody>
      </p:sp>
    </p:spTree>
    <p:extLst>
      <p:ext uri="{BB962C8B-B14F-4D97-AF65-F5344CB8AC3E}">
        <p14:creationId xmlns:p14="http://schemas.microsoft.com/office/powerpoint/2010/main" val="144418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sp>
        <p:nvSpPr>
          <p:cNvPr id="3" name="عنصر نائب للنص 2"/>
          <p:cNvSpPr>
            <a:spLocks noGrp="1"/>
          </p:cNvSpPr>
          <p:nvPr>
            <p:ph type="body" idx="1"/>
          </p:nvPr>
        </p:nvSpPr>
        <p:spPr/>
        <p:txBody>
          <a:bodyPr/>
          <a:lstStyle/>
          <a:p>
            <a:pPr algn="r" rtl="1"/>
            <a:r>
              <a:rPr lang="ar-SA"/>
              <a:t>عنوان</a:t>
            </a:r>
          </a:p>
        </p:txBody>
      </p:sp>
      <p:sp>
        <p:nvSpPr>
          <p:cNvPr id="4" name="عنصر نائب للمحتوى 3"/>
          <p:cNvSpPr>
            <a:spLocks noGrp="1"/>
          </p:cNvSpPr>
          <p:nvPr>
            <p:ph sz="half" idx="2"/>
          </p:nvPr>
        </p:nvSpPr>
        <p:spPr/>
        <p:txBody>
          <a:bodyPr/>
          <a:lstStyle/>
          <a:p>
            <a:pPr algn="r" rtl="1"/>
            <a:r>
              <a:rPr lang="ar-SA"/>
              <a:t>عنصر قائمة</a:t>
            </a:r>
          </a:p>
          <a:p>
            <a:pPr algn="r" rtl="1"/>
            <a:r>
              <a:rPr lang="ar-SA"/>
              <a:t>عنصر قائمة</a:t>
            </a:r>
          </a:p>
          <a:p>
            <a:pPr algn="r" rtl="1"/>
            <a:r>
              <a:rPr lang="ar-SA"/>
              <a:t>عنصر قائمة</a:t>
            </a:r>
          </a:p>
        </p:txBody>
      </p:sp>
      <p:sp>
        <p:nvSpPr>
          <p:cNvPr id="5" name="عنصر نائب للنص 4"/>
          <p:cNvSpPr>
            <a:spLocks noGrp="1"/>
          </p:cNvSpPr>
          <p:nvPr>
            <p:ph type="body" sz="quarter" idx="3"/>
          </p:nvPr>
        </p:nvSpPr>
        <p:spPr/>
        <p:txBody>
          <a:bodyPr/>
          <a:lstStyle/>
          <a:p>
            <a:pPr algn="r" rtl="1"/>
            <a:r>
              <a:rPr lang="ar-SA"/>
              <a:t>عنوان</a:t>
            </a:r>
          </a:p>
        </p:txBody>
      </p:sp>
      <p:sp>
        <p:nvSpPr>
          <p:cNvPr id="6" name="عنصر نائب للمحتوى 5"/>
          <p:cNvSpPr>
            <a:spLocks noGrp="1"/>
          </p:cNvSpPr>
          <p:nvPr>
            <p:ph sz="quarter" idx="4"/>
          </p:nvPr>
        </p:nvSpPr>
        <p:spPr/>
        <p:txBody>
          <a:bodyPr/>
          <a:lstStyle/>
          <a:p>
            <a:pPr algn="r" rtl="1"/>
            <a:r>
              <a:rPr lang="ar-SA"/>
              <a:t>عنصر قائمة</a:t>
            </a:r>
          </a:p>
          <a:p>
            <a:pPr algn="r" rtl="1"/>
            <a:r>
              <a:rPr lang="ar-SA"/>
              <a:t>عنصر قائمة</a:t>
            </a:r>
          </a:p>
          <a:p>
            <a:pPr algn="r" rtl="1"/>
            <a:r>
              <a:rPr lang="ar-SA"/>
              <a:t>عنصر قائمة</a:t>
            </a:r>
          </a:p>
        </p:txBody>
      </p:sp>
    </p:spTree>
    <p:extLst>
      <p:ext uri="{BB962C8B-B14F-4D97-AF65-F5344CB8AC3E}">
        <p14:creationId xmlns:p14="http://schemas.microsoft.com/office/powerpoint/2010/main" val="9946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تحليلات البيانات</a:t>
            </a:r>
          </a:p>
        </p:txBody>
      </p:sp>
      <p:sp>
        <p:nvSpPr>
          <p:cNvPr id="4" name="عنصر نائب للنص 3"/>
          <p:cNvSpPr>
            <a:spLocks noGrp="1"/>
          </p:cNvSpPr>
          <p:nvPr>
            <p:ph type="body" sz="half" idx="2"/>
          </p:nvPr>
        </p:nvSpPr>
        <p:spPr/>
        <p:txBody>
          <a:bodyPr/>
          <a:lstStyle/>
          <a:p>
            <a:pPr algn="r" rtl="1"/>
            <a:r>
              <a:rPr lang="ar-SA"/>
              <a:t>نص اختياري</a:t>
            </a:r>
          </a:p>
        </p:txBody>
      </p:sp>
      <p:graphicFrame>
        <p:nvGraphicFramePr>
          <p:cNvPr id="7" name="عنصر نائب للمحتوى 6"/>
          <p:cNvGraphicFramePr>
            <a:graphicFrameLocks noGrp="1"/>
          </p:cNvGraphicFramePr>
          <p:nvPr>
            <p:ph idx="1"/>
            <p:extLst>
              <p:ext uri="{D42A27DB-BD31-4B8C-83A1-F6EECF244321}">
                <p14:modId xmlns:p14="http://schemas.microsoft.com/office/powerpoint/2010/main" val="263517699"/>
              </p:ext>
            </p:extLst>
          </p:nvPr>
        </p:nvGraphicFramePr>
        <p:xfrm>
          <a:off x="5334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66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محتوى داعم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620750222"/>
              </p:ext>
            </p:extLst>
          </p:nvPr>
        </p:nvGraphicFramePr>
        <p:xfrm>
          <a:off x="676275" y="2011363"/>
          <a:ext cx="10753724" cy="3096095"/>
        </p:xfrm>
        <a:graphic>
          <a:graphicData uri="http://schemas.openxmlformats.org/drawingml/2006/table">
            <a:tbl>
              <a:tblPr rtl="1" firstRow="1" bandRow="1">
                <a:tableStyleId>{1FECB4D8-DB02-4DC6-A0A2-4F2EBAE1DC90}</a:tableStyleId>
              </a:tblPr>
              <a:tblGrid>
                <a:gridCol w="2688431"/>
                <a:gridCol w="2688431"/>
                <a:gridCol w="2688431"/>
                <a:gridCol w="2688431"/>
              </a:tblGrid>
              <a:tr h="619219">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 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 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 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ar-SA" dirty="0" smtClean="0">
                          <a:latin typeface="Tahoma" panose="020B0604030504040204" pitchFamily="34" charset="0"/>
                          <a:ea typeface="Tahoma" panose="020B0604030504040204" pitchFamily="34" charset="0"/>
                          <a:cs typeface="Tahoma" panose="020B0604030504040204" pitchFamily="34" charset="0"/>
                        </a:rPr>
                        <a:t> عنوان</a:t>
                      </a:r>
                      <a:endParaRPr lang="ar-SA" dirty="0">
                        <a:latin typeface="Tahoma" panose="020B0604030504040204" pitchFamily="34" charset="0"/>
                        <a:ea typeface="Tahoma" panose="020B0604030504040204" pitchFamily="34" charset="0"/>
                        <a:cs typeface="Tahoma" panose="020B0604030504040204" pitchFamily="34" charset="0"/>
                      </a:endParaRPr>
                    </a:p>
                  </a:txBody>
                  <a:tcPr anchor="ctr"/>
                </a:tc>
              </a:tr>
              <a:tr h="619219">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619219">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619219">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r>
              <a:tr h="619219">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a:latin typeface="Tahoma" panose="020B0604030504040204" pitchFamily="34" charset="0"/>
                          <a:ea typeface="Tahoma" panose="020B0604030504040204" pitchFamily="34" charset="0"/>
                          <a:cs typeface="Tahoma" panose="020B0604030504040204" pitchFamily="34" charset="0"/>
                        </a:rPr>
                        <a:t>نص</a:t>
                      </a:r>
                    </a:p>
                  </a:txBody>
                  <a:tcPr anchor="ctr"/>
                </a:tc>
                <a:tc>
                  <a:txBody>
                    <a:bodyPr/>
                    <a:lstStyle/>
                    <a:p>
                      <a:pPr algn="ctr" rtl="1"/>
                      <a:r>
                        <a:rPr lang="ar-SA" dirty="0">
                          <a:latin typeface="Tahoma" panose="020B0604030504040204" pitchFamily="34" charset="0"/>
                          <a:ea typeface="Tahoma" panose="020B0604030504040204" pitchFamily="34" charset="0"/>
                          <a:cs typeface="Tahoma" panose="020B0604030504040204" pitchFamily="34" charset="0"/>
                        </a:rPr>
                        <a:t>نص</a:t>
                      </a:r>
                    </a:p>
                  </a:txBody>
                  <a:tcPr anchor="ctr"/>
                </a:tc>
              </a:tr>
            </a:tbl>
          </a:graphicData>
        </a:graphic>
      </p:graphicFrame>
    </p:spTree>
    <p:extLst>
      <p:ext uri="{BB962C8B-B14F-4D97-AF65-F5344CB8AC3E}">
        <p14:creationId xmlns:p14="http://schemas.microsoft.com/office/powerpoint/2010/main" val="187380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3.xml><?xml version="1.0" encoding="utf-8"?>
<a:theme xmlns:a="http://schemas.openxmlformats.org/drawingml/2006/main" name="2_متروبوليتان">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ppt/theme/theme22.xml><?xml version="1.0" encoding="utf-8"?>
<a:theme xmlns:a="http://schemas.openxmlformats.org/drawingml/2006/main" name="1_متروبوليتان">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35.xml><?xml version="1.0" encoding="utf-8"?>
<a:theme xmlns:a="http://schemas.openxmlformats.org/drawingml/2006/main" name="ميتروبولويتان">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44.xml><?xml version="1.0" encoding="utf-8"?>
<a:theme xmlns:a="http://schemas.openxmlformats.org/drawingml/2006/main" name="3_متروبوليتان">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5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p:properties xmlns:p="http://schemas.microsoft.com/office/2006/metadata/properties" xmlns:xsi="http://www.w3.org/2001/XMLSchema-instance" xmlns:pc="http://schemas.microsoft.com/office/infopath/2007/PartnerControls">
  <documentManagement/>
</p:properties>
</file>

<file path=customXml/item2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تشير هذه القيمة إلى عدد مرات الحفظ أو المراجعات. يعد التطبيق مسؤولاً عن تحديث هذه القيمة بعد كل مراجعة.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3.xml><?xml version="1.0" encoding="utf-8"?>
<ds:datastoreItem xmlns:ds="http://schemas.openxmlformats.org/officeDocument/2006/customXml" ds:itemID="{FF71E0A8-DA6F-4DC5-84AA-9AE90625C277}">
  <ds:schemaRef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s>
</ds:datastoreItem>
</file>

<file path=customXml/itemProps22.xml><?xml version="1.0" encoding="utf-8"?>
<ds:datastoreItem xmlns:ds="http://schemas.openxmlformats.org/officeDocument/2006/customXml" ds:itemID="{76B64549-C1F2-49EA-8B2D-5EF61BF1CE56}">
  <ds:schemaRefs>
    <ds:schemaRef ds:uri="http://schemas.microsoft.com/sharepoint/v3/contenttype/forms"/>
  </ds:schemaRefs>
</ds:datastoreItem>
</file>

<file path=customXml/itemProps31.xml><?xml version="1.0" encoding="utf-8"?>
<ds:datastoreItem xmlns:ds="http://schemas.openxmlformats.org/officeDocument/2006/customXml" ds:itemID="{29F17D79-05FE-43C7-A9B5-360E9D6B5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TM00001015</ap:Template>
  <ap:TotalTime>0</ap:TotalTime>
  <ap:Words>261</ap:Words>
  <ap:Application>Microsoft Office PowerPoint</ap:Application>
  <ap:PresentationFormat>ملء الشاشة</ap:PresentationFormat>
  <ap:Paragraphs>148</ap:Paragraphs>
  <ap:Slides>20</ap:Slides>
  <ap:Notes>20</ap:Notes>
  <ap:HiddenSlides>0</ap:HiddenSlides>
  <ap:MMClips>0</ap:MMClips>
  <ap:ScaleCrop>false</ap:ScaleCrop>
  <ap:HeadingPairs>
    <vt:vector baseType="variant" size="6">
      <vt:variant>
        <vt:lpstr>الخطوط المستخدمة</vt:lpstr>
      </vt:variant>
      <vt:variant>
        <vt:i4>4</vt:i4>
      </vt:variant>
      <vt:variant>
        <vt:lpstr>نسق</vt:lpstr>
      </vt:variant>
      <vt:variant>
        <vt:i4>4</vt:i4>
      </vt:variant>
      <vt:variant>
        <vt:lpstr>عناوين الشرائح</vt:lpstr>
      </vt:variant>
      <vt:variant>
        <vt:i4>20</vt:i4>
      </vt:variant>
    </vt:vector>
  </ap:HeadingPairs>
  <ap:TitlesOfParts>
    <vt:vector baseType="lpstr" size="28">
      <vt:lpstr>Arial</vt:lpstr>
      <vt:lpstr>Calibri</vt:lpstr>
      <vt:lpstr>Calibri Light</vt:lpstr>
      <vt:lpstr>Tahoma</vt:lpstr>
      <vt:lpstr>2_متروبوليتان</vt:lpstr>
      <vt:lpstr>1_متروبوليتان</vt:lpstr>
      <vt:lpstr>ميتروبولويتان</vt:lpstr>
      <vt:lpstr>3_متروبوليتان</vt:lpstr>
      <vt:lpstr>اسم المشروع</vt:lpstr>
      <vt:lpstr>جدول الأعمال / المواضيع</vt:lpstr>
      <vt:lpstr>وصف المشروع</vt:lpstr>
      <vt:lpstr>الإجراءات/المنهجية</vt:lpstr>
      <vt:lpstr>النتائج الرئيسية</vt:lpstr>
      <vt:lpstr>ناحية البحث الأولى</vt:lpstr>
      <vt:lpstr>محتوى داعم</vt:lpstr>
      <vt:lpstr>تحليلات البيانات</vt:lpstr>
      <vt:lpstr>محتوى داعم</vt:lpstr>
      <vt:lpstr>ناحية البحث الثانية</vt:lpstr>
      <vt:lpstr>محتوى داعم</vt:lpstr>
      <vt:lpstr>محتوى داعم</vt:lpstr>
      <vt:lpstr>تحليلات البيانات</vt:lpstr>
      <vt:lpstr>ناحية البحث الثالثة</vt:lpstr>
      <vt:lpstr>محتوى داعم</vt:lpstr>
      <vt:lpstr>تحليلات البيانات</vt:lpstr>
      <vt:lpstr>محتوى داعم</vt:lpstr>
      <vt:lpstr>ملخص المشروع</vt:lpstr>
      <vt:lpstr>النتيجة</vt:lpstr>
      <vt:lpstr>الملحق</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المشروع</dc:title>
  <dc:creator/>
  <cp:lastModifiedBy/>
  <cp:revision>4</cp:revision>
  <dcterms:created xsi:type="dcterms:W3CDTF">2013-06-12T19:28:15Z</dcterms:created>
  <dcterms:modified xsi:type="dcterms:W3CDTF">2013-08-02T12:03:58Z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