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3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362B153D-FC77-485A-ADC2-5A1EE8D5BC79}" type="datetimeFigureOut">
              <a:rPr lang="ar-SA" smtClean="0"/>
              <a:t>23/09/34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fld id="{1081D9BC-9FEC-4C4D-8539-A666C239FC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0C18CC07-E68B-4EF0-819A-90CFB034D5DF}" type="datetimeFigureOut">
              <a:t>23/09/34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fld id="{623B333F-CBE9-456F-975B-18C870A753AD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623B333F-CBE9-456F-975B-18C870A753AD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123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ها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الإطار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60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9" name="مجموعة  17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0" name="شكل حر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" name="شكل حر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" name="شكل حر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" name="شكل حر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" name="شكل حر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" name="شكل حر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" name="شكل حر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" name="شكل حر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" name="شكل حر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" name="شكل حر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" name="شكل حر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" name="شكل حر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" name="شكل حر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" name="شكل حر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" name="شكل حر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" name="شكل حر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" name="شكل حر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" name="شكل حر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" name="شكل حر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" name="شكل حر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" name="شكل حر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" name="شكل حر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" name="شكل حر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" name="شكل حر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" name="شكل حر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" name="شكل حر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" name="شكل حر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" name="شكل حر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" name="شكل حر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" name="شكل حر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" name="شكل حر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" name="شكل حر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" name="شكل حر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" name="شكل حر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" name="شكل حر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" name="شكل حر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شكل حر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" name="شكل حر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8" name="شكل حر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9" name="شكل حر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0" name="شكل حر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" name="شكل حر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2" name="شكل حر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3" name="شكل حر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4" name="شكل حر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شكل حر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" name="شكل حر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شكل حر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8" name="شكل حر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9" name="شكل حر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0" name="شكل حر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1" name="شكل حر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" name="شكل حر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3" name="شكل حر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شكل حر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5" name="شكل حر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6" name="شكل حر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7" name="شكل حر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8" name="شكل حر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9" name="شكل حر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0" name="شكل حر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1" name="شكل حر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" name="شكل حر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شكل حر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4" name="شكل حر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شكل حر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6" name="شكل حر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7" name="شكل حر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8" name="شكل حر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3" name="شكل حر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7" name="مربع نص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 rtl="1"/>
            <a:r>
              <a: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تم منحها لـ</a:t>
            </a:r>
          </a:p>
        </p:txBody>
      </p:sp>
      <p:sp>
        <p:nvSpPr>
          <p:cNvPr id="8" name="مربع نص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 rtl="1"/>
            <a:r>
              <a: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تقديراً</a:t>
            </a:r>
          </a:p>
        </p:txBody>
      </p:sp>
      <p:sp>
        <p:nvSpPr>
          <p:cNvPr id="9" name="عنصر نائب للنص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 rtl="1" latinLnBrk="0">
              <a:spcBef>
                <a:spcPts val="0"/>
              </a:spcBef>
              <a:buNone/>
              <a:defRPr lang="ar-SA" sz="1800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800"/>
            </a:lvl2pPr>
            <a:lvl3pPr marL="0" indent="0" algn="r" latinLnBrk="0">
              <a:spcBef>
                <a:spcPts val="0"/>
              </a:spcBef>
              <a:buNone/>
              <a:defRPr lang="ar-SA" sz="1800"/>
            </a:lvl3pPr>
            <a:lvl4pPr marL="0" indent="0" algn="r" latinLnBrk="0">
              <a:spcBef>
                <a:spcPts val="0"/>
              </a:spcBef>
              <a:buNone/>
              <a:defRPr lang="ar-SA" sz="1800"/>
            </a:lvl4pPr>
            <a:lvl5pPr marL="0" indent="0" algn="r" latinLnBrk="0">
              <a:spcBef>
                <a:spcPts val="0"/>
              </a:spcBef>
              <a:buNone/>
              <a:defRPr lang="ar-SA" sz="1800"/>
            </a:lvl5pPr>
            <a:lvl6pPr marL="0" indent="0" algn="r" latinLnBrk="0">
              <a:spcBef>
                <a:spcPts val="0"/>
              </a:spcBef>
              <a:buNone/>
              <a:defRPr lang="ar-SA"/>
            </a:lvl6pPr>
            <a:lvl7pPr marL="0" indent="0" algn="r" latinLnBrk="0">
              <a:spcBef>
                <a:spcPts val="0"/>
              </a:spcBef>
              <a:buNone/>
              <a:defRPr lang="ar-SA"/>
            </a:lvl7pPr>
            <a:lvl8pPr marL="0" indent="0" algn="r" latinLnBrk="0">
              <a:spcBef>
                <a:spcPts val="0"/>
              </a:spcBef>
              <a:buNone/>
              <a:defRPr lang="ar-SA"/>
            </a:lvl8pPr>
            <a:lvl9pPr marL="0" indent="0" algn="r" latinLnBrk="0">
              <a:spcBef>
                <a:spcPts val="0"/>
              </a:spcBef>
              <a:buNone/>
              <a:defRPr lang="ar-SA"/>
            </a:lvl9pPr>
          </a:lstStyle>
          <a:p>
            <a:pPr lvl="0" algn="r" rtl="1"/>
            <a:r>
              <a:rPr lang="ar-SA" dirty="0"/>
              <a:t>أضف وصفاً لسبب منحه الشهادة هنا </a:t>
            </a:r>
          </a:p>
        </p:txBody>
      </p:sp>
      <p:sp>
        <p:nvSpPr>
          <p:cNvPr id="10" name="عنصر نائب للنص 11"/>
          <p:cNvSpPr txBox="1">
            <a:spLocks/>
          </p:cNvSpPr>
          <p:nvPr userDrawn="1"/>
        </p:nvSpPr>
        <p:spPr>
          <a:xfrm flipH="1">
            <a:off x="69723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marL="0" indent="0" algn="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ar-SA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ar-SA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ar-SA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ar-SA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ar-SA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r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ar-SA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r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ar-SA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r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ar-SA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r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ar-SA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400" cap="none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توقيع</a:t>
            </a:r>
          </a:p>
        </p:txBody>
      </p:sp>
      <p:sp>
        <p:nvSpPr>
          <p:cNvPr id="11" name="عنصر نائب للنص 11"/>
          <p:cNvSpPr txBox="1">
            <a:spLocks/>
          </p:cNvSpPr>
          <p:nvPr userDrawn="1"/>
        </p:nvSpPr>
        <p:spPr>
          <a:xfrm flipH="1">
            <a:off x="2857499" y="5257800"/>
            <a:ext cx="701041" cy="32588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marL="0" indent="0" algn="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ar-SA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ar-SA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ar-SA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ar-SA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ar-SA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r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ar-SA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r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ar-SA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r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ar-SA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r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ar-SA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400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التاريخ</a:t>
            </a:r>
          </a:p>
        </p:txBody>
      </p:sp>
      <p:cxnSp>
        <p:nvCxnSpPr>
          <p:cNvPr id="12" name="موصل مستقيم 11"/>
          <p:cNvCxnSpPr/>
          <p:nvPr userDrawn="1"/>
        </p:nvCxnSpPr>
        <p:spPr>
          <a:xfrm flipH="1">
            <a:off x="37719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موصل مستقيم 12"/>
          <p:cNvCxnSpPr/>
          <p:nvPr userDrawn="1"/>
        </p:nvCxnSpPr>
        <p:spPr>
          <a:xfrm flipH="1">
            <a:off x="14478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عنصر نائب للنص 10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447800" y="5193220"/>
            <a:ext cx="1485900" cy="374420"/>
          </a:xfrm>
        </p:spPr>
        <p:txBody>
          <a:bodyPr anchor="ctr">
            <a:noAutofit/>
          </a:bodyPr>
          <a:lstStyle>
            <a:lvl1pPr marL="0" indent="0" algn="r" rtl="1" latinLnBrk="0">
              <a:spcBef>
                <a:spcPts val="0"/>
              </a:spcBef>
              <a:buNone/>
              <a:defRPr lang="ar-SA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800"/>
            </a:lvl2pPr>
            <a:lvl3pPr marL="0" indent="0" algn="r" latinLnBrk="0">
              <a:spcBef>
                <a:spcPts val="0"/>
              </a:spcBef>
              <a:buNone/>
              <a:defRPr lang="ar-SA" sz="1800"/>
            </a:lvl3pPr>
            <a:lvl4pPr marL="0" indent="0" algn="r" latinLnBrk="0">
              <a:spcBef>
                <a:spcPts val="0"/>
              </a:spcBef>
              <a:buNone/>
              <a:defRPr lang="ar-SA" sz="1800"/>
            </a:lvl4pPr>
            <a:lvl5pPr marL="0" indent="0" algn="r" latinLnBrk="0">
              <a:spcBef>
                <a:spcPts val="0"/>
              </a:spcBef>
              <a:buNone/>
              <a:defRPr lang="ar-SA" sz="1800"/>
            </a:lvl5pPr>
            <a:lvl6pPr marL="0" indent="0" algn="r" latinLnBrk="0">
              <a:spcBef>
                <a:spcPts val="0"/>
              </a:spcBef>
              <a:buNone/>
              <a:defRPr lang="ar-SA"/>
            </a:lvl6pPr>
            <a:lvl7pPr marL="0" indent="0" algn="r" latinLnBrk="0">
              <a:spcBef>
                <a:spcPts val="0"/>
              </a:spcBef>
              <a:buNone/>
              <a:defRPr lang="ar-SA"/>
            </a:lvl7pPr>
            <a:lvl8pPr marL="0" indent="0" algn="r" latinLnBrk="0">
              <a:spcBef>
                <a:spcPts val="0"/>
              </a:spcBef>
              <a:buNone/>
              <a:defRPr lang="ar-SA"/>
            </a:lvl8pPr>
            <a:lvl9pPr marL="0" indent="0" algn="r" latinLnBrk="0">
              <a:spcBef>
                <a:spcPts val="0"/>
              </a:spcBef>
              <a:buNone/>
              <a:defRPr lang="ar-SA"/>
            </a:lvl9pPr>
          </a:lstStyle>
          <a:p>
            <a:pPr lvl="0" algn="r" rtl="1"/>
            <a:r>
              <a:rPr lang="ar-SA"/>
              <a:t>أضف التاريخ</a:t>
            </a:r>
          </a:p>
        </p:txBody>
      </p:sp>
      <p:sp>
        <p:nvSpPr>
          <p:cNvPr id="16" name="عنصر نائب للنص 10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 rtl="1" latinLnBrk="0">
              <a:spcBef>
                <a:spcPts val="0"/>
              </a:spcBef>
              <a:buNone/>
              <a:defRPr lang="ar-SA" sz="6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800"/>
            </a:lvl2pPr>
            <a:lvl3pPr marL="0" indent="0" algn="r" latinLnBrk="0">
              <a:spcBef>
                <a:spcPts val="0"/>
              </a:spcBef>
              <a:buNone/>
              <a:defRPr lang="ar-SA" sz="1800"/>
            </a:lvl3pPr>
            <a:lvl4pPr marL="0" indent="0" algn="r" latinLnBrk="0">
              <a:spcBef>
                <a:spcPts val="0"/>
              </a:spcBef>
              <a:buNone/>
              <a:defRPr lang="ar-SA" sz="1800"/>
            </a:lvl4pPr>
            <a:lvl5pPr marL="0" indent="0" algn="r" latinLnBrk="0">
              <a:spcBef>
                <a:spcPts val="0"/>
              </a:spcBef>
              <a:buNone/>
              <a:defRPr lang="ar-SA" sz="1800"/>
            </a:lvl5pPr>
            <a:lvl6pPr marL="0" indent="0" algn="r" latinLnBrk="0">
              <a:spcBef>
                <a:spcPts val="0"/>
              </a:spcBef>
              <a:buNone/>
              <a:defRPr lang="ar-SA"/>
            </a:lvl6pPr>
            <a:lvl7pPr marL="0" indent="0" algn="r" latinLnBrk="0">
              <a:spcBef>
                <a:spcPts val="0"/>
              </a:spcBef>
              <a:buNone/>
              <a:defRPr lang="ar-SA"/>
            </a:lvl7pPr>
            <a:lvl8pPr marL="0" indent="0" algn="r" latinLnBrk="0">
              <a:spcBef>
                <a:spcPts val="0"/>
              </a:spcBef>
              <a:buNone/>
              <a:defRPr lang="ar-SA"/>
            </a:lvl8pPr>
            <a:lvl9pPr marL="0" indent="0" algn="r" latinLnBrk="0">
              <a:spcBef>
                <a:spcPts val="0"/>
              </a:spcBef>
              <a:buNone/>
              <a:defRPr lang="ar-SA"/>
            </a:lvl9pPr>
          </a:lstStyle>
          <a:p>
            <a:pPr lvl="0" algn="r" rtl="1"/>
            <a:r>
              <a:rPr lang="ar-SA" dirty="0"/>
              <a:t>اسم المستلم</a:t>
            </a:r>
          </a:p>
        </p:txBody>
      </p:sp>
      <p:sp>
        <p:nvSpPr>
          <p:cNvPr id="17" name="مربع نص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 rtl="1"/>
            <a:r>
              <a:rPr lang="ar-SA" sz="4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موظف الشهر المثالي</a:t>
            </a:r>
          </a:p>
        </p:txBody>
      </p:sp>
      <p:grpSp>
        <p:nvGrpSpPr>
          <p:cNvPr id="89" name="مجموعة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0" name="شكل حر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1" name="شكل حر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92" name="مستطيل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 userDrawn="1"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 userDrawn="1"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 userDrawn="1"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latinLnBrk="0">
              <a:defRPr lang="ar-SA" sz="8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151D063-4D9E-4407-B53D-6CB4C75EDD7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latinLnBrk="0">
              <a:defRPr lang="ar-SA" sz="8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 userDrawn="1"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latinLnBrk="0">
              <a:defRPr lang="ar-SA" sz="8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F716970-C35B-4E9B-BDEB-5F6F6DE77E0D}" type="datetimeFigureOut">
              <a:rPr lang="ar-SA" smtClean="0"/>
              <a:pPr/>
              <a:t>23/09/34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ar-SA" sz="4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ar-SA"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صر نائب للنص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ar-SA" dirty="0"/>
              <a:t>لتفانيك وجهدك في العمل </a:t>
            </a:r>
          </a:p>
        </p:txBody>
      </p:sp>
      <p:sp>
        <p:nvSpPr>
          <p:cNvPr id="9" name="عنصر نائب للنص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r" rtl="1"/>
            <a:r>
              <a:rPr lang="ar-SA"/>
              <a:t>23 سبتمبر 2013</a:t>
            </a:r>
          </a:p>
        </p:txBody>
      </p:sp>
      <p:sp>
        <p:nvSpPr>
          <p:cNvPr id="10" name="عنصر نائب للنص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rtl="1"/>
            <a:r>
              <a:rPr lang="ar-SA" dirty="0"/>
              <a:t>وليد حلو</a:t>
            </a:r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ployee of the Month Certificat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EmployeeGrayChain.potx" id="{46FFAC48-7C38-4271-B461-C2131D431A51}" vid="{6CA3F2A9-5AF2-44FC-9A99-1938571F5701}"/>
    </a:ext>
  </a:extLst>
</a:theme>
</file>

<file path=ppt/theme/theme2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تشير هذه القيمة إلى عدد مرات الحفظ أو المراجعات. يعد التطبيق مسؤولاً عن تحديث هذه القيمة بعد كل مراجعة.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37B202-6D07-4796-A552-0A86DB826C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B46B5A-1831-41AD-8FDD-ABDA7CFCC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F045E2F-692B-42A6-AE69-894661AF82C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</Words>
  <Application>Microsoft Office PowerPoint</Application>
  <PresentationFormat>عرض على الشاشة (3:4)‏</PresentationFormat>
  <Paragraphs>4</Paragraphs>
  <Slides>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Employee of the Month Certificate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لـ PowerPoint</dc:title>
  <dc:creator/>
  <cp:lastModifiedBy/>
  <cp:revision>2</cp:revision>
  <dcterms:created xsi:type="dcterms:W3CDTF">2012-09-23T16:08:27Z</dcterms:created>
  <dcterms:modified xsi:type="dcterms:W3CDTF">2013-07-30T06:51:08Z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