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wdp" ContentType="image/vnd.ms-photo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handoutMasters/handoutMaster11.xml" ContentType="application/vnd.openxmlformats-officedocument.presentationml.handoutMaster+xml"/>
  <Override PartName="/ppt/theme/theme31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3.xml" ContentType="application/vnd.openxmlformats-officedocument.theme+xml"/>
  <Override PartName="/ppt/viewProps.xml" ContentType="application/vnd.openxmlformats-officedocument.presentationml.viewProp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56" autoAdjust="0"/>
    <p:restoredTop sz="95646" autoAdjust="0"/>
  </p:normalViewPr>
  <p:slideViewPr>
    <p:cSldViewPr snapToGrid="0">
      <p:cViewPr varScale="1">
        <p:scale>
          <a:sx n="63" d="100"/>
          <a:sy n="63" d="100"/>
        </p:scale>
        <p:origin x="268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738" y="84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8" /><Relationship Type="http://schemas.openxmlformats.org/officeDocument/2006/relationships/customXml" Target="/customXml/item3.xml" Id="rId3" /><Relationship Type="http://schemas.openxmlformats.org/officeDocument/2006/relationships/handoutMaster" Target="/ppt/handoutMasters/handoutMaster11.xml" Id="rId7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notesMaster" Target="/ppt/notesMasters/notesMaster11.xml" Id="rId6" /><Relationship Type="http://schemas.openxmlformats.org/officeDocument/2006/relationships/tableStyles" Target="/ppt/tableStyles.xml" Id="rId11" /><Relationship Type="http://schemas.openxmlformats.org/officeDocument/2006/relationships/slide" Target="/ppt/slides/slide11.xml" Id="rId5" /><Relationship Type="http://schemas.openxmlformats.org/officeDocument/2006/relationships/theme" Target="/ppt/theme/theme13.xml" Id="rId10" /><Relationship Type="http://schemas.openxmlformats.org/officeDocument/2006/relationships/slideMaster" Target="/ppt/slideMasters/slideMaster11.xml" Id="rId4" /><Relationship Type="http://schemas.openxmlformats.org/officeDocument/2006/relationships/viewProps" Target="/ppt/viewProps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1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2DCD5EBD-C616-4121-9DAE-B88DB20D57A7}" type="datetimeFigureOut">
              <a:rPr lang="ar-SA" smtClean="0"/>
              <a:t>02/09/34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89ED90CB-459C-4B12-B364-B0CA1993A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F251D991-21AC-415A-AB20-722F3BCDD040}" type="datetimeFigureOut">
              <a:t>02/09/34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4E5863F8-513E-44B9-9F9C-A7685A64A6AB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هل تريد تحية مختلفة؟ لإضافة تحية خاصة بك، حدد النص ببساطة وأدخل </a:t>
            </a:r>
            <a:r>
              <a:rPr lang="ar-SA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رسالتك.</a:t>
            </a:r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4E5863F8-513E-44B9-9F9C-A7685A64A6A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1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2.png" Id="rId6" /><Relationship Type="http://schemas.microsoft.com/office/2007/relationships/hdphoto" Target="/ppt/media/hdphoto22.wdp" Id="rId5" /><Relationship Type="http://schemas.openxmlformats.org/officeDocument/2006/relationships/image" Target="/ppt/media/image23.png" Id="rId4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صفحة الخارج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صورة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 flipH="1"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شكل حر 48"/>
          <p:cNvSpPr/>
          <p:nvPr userDrawn="1"/>
        </p:nvSpPr>
        <p:spPr>
          <a:xfrm flipH="1">
            <a:off x="228601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" name="عنوان 1"/>
          <p:cNvSpPr>
            <a:spLocks noGrp="1"/>
          </p:cNvSpPr>
          <p:nvPr userDrawn="1">
            <p:ph type="ctrTitle" hasCustomPrompt="1"/>
          </p:nvPr>
        </p:nvSpPr>
        <p:spPr>
          <a:xfrm>
            <a:off x="385355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r" latinLnBrk="0">
              <a:lnSpc>
                <a:spcPct val="70000"/>
              </a:lnSpc>
              <a:defRPr lang="ar-SA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pPr algn="r" rtl="1"/>
            <a:r>
              <a:rPr lang="ar-SA"/>
              <a:t>تحرير العنوان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3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9398F2B3-95BC-4899-A52E-8F72A6630DCF}" type="datetimeFigureOut">
              <a:rPr lang="ar-SA" smtClean="0"/>
              <a:pPr rtl="1"/>
              <a:t>02/09/34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DFC82D12-5F29-4581-8EFF-8BE3A8E3C84C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r" defTabSz="777240" rtl="1" eaLnBrk="1" latinLnBrk="0" hangingPunct="1">
        <a:lnSpc>
          <a:spcPct val="90000"/>
        </a:lnSpc>
        <a:spcBef>
          <a:spcPct val="0"/>
        </a:spcBef>
        <a:buNone/>
        <a:defRPr lang="ar-SA" sz="37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94310" indent="-194310" algn="r" defTabSz="777240" rtl="1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ar-SA" sz="238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8293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20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7155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7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6017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4879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3741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r" defTabSz="777240" rtl="1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r" defTabSz="777240" rtl="1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34470" y="6467707"/>
            <a:ext cx="5540189" cy="3144644"/>
          </a:xfrm>
        </p:spPr>
        <p:txBody>
          <a:bodyPr>
            <a:normAutofit/>
          </a:bodyPr>
          <a:lstStyle/>
          <a:p>
            <a:pPr algn="r" rtl="1"/>
            <a:r>
              <a:rPr lang="ar-SA" sz="1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</a:t>
            </a:r>
            <a:r>
              <a:rPr lang="ar-SA" sz="1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ميلاد</a:t>
            </a:r>
            <a:br>
              <a:rPr lang="ar-SA" sz="8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S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سعيد!</a:t>
            </a:r>
            <a:endParaRPr lang="ar-SA" sz="8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3.xml><?xml version="1.0" encoding="utf-8"?>
<a:theme xmlns:a="http://schemas.openxmlformats.org/drawingml/2006/main" name="بطاقة معايدة مع خرطشة بالأسود والأزرق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تشير هذه القيمة إلى عدد مرات الحفظ أو المراجعات. يعد التطبيق مسؤولاً عن تحديث هذه القيمة بعد كل مراجعة.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432DD67E-5D72-4AA9-BEA2-BE892ABDF701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2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TM00001009</ap:Template>
  <ap:TotalTime>0</ap:TotalTime>
  <ap:Words>19</ap:Words>
  <ap:Application>Microsoft Office PowerPoint</ap:Application>
  <ap:PresentationFormat>مخصص</ap:PresentationFormat>
  <ap:Paragraphs>3</ap:Paragraphs>
  <ap:Slides>1</ap:Slides>
  <ap:Notes>1</ap:Notes>
  <ap:HiddenSlides>0</ap:HiddenSlides>
  <ap:MMClips>0</ap:MMClips>
  <ap:ScaleCrop>false</ap:ScaleCrop>
  <ap:HeadingPairs>
    <vt:vector baseType="variant" size="6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ap:HeadingPairs>
  <ap:TitlesOfParts>
    <vt:vector baseType="lpstr" size="5">
      <vt:lpstr>Arial</vt:lpstr>
      <vt:lpstr>Franklin Gothic Medium</vt:lpstr>
      <vt:lpstr>Tahoma</vt:lpstr>
      <vt:lpstr>بطاقة معايدة مع خرطشة بالأسود والأزرق</vt:lpstr>
      <vt:lpstr>عيد ميلاد  سعيد!</vt:lpstr>
    </vt:vector>
  </ap:TitlesOfParts>
  <ap:Company/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2013-07-08T04:11:17Z</dcterms:created>
  <dcterms:modified xsi:type="dcterms:W3CDTF">2013-07-09T07:51:32Z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